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80" r:id="rId3"/>
    <p:sldId id="281" r:id="rId4"/>
    <p:sldId id="301" r:id="rId5"/>
    <p:sldId id="312" r:id="rId6"/>
    <p:sldId id="282" r:id="rId7"/>
    <p:sldId id="262" r:id="rId8"/>
    <p:sldId id="264" r:id="rId9"/>
    <p:sldId id="302" r:id="rId10"/>
    <p:sldId id="263" r:id="rId11"/>
    <p:sldId id="265" r:id="rId12"/>
    <p:sldId id="285" r:id="rId13"/>
    <p:sldId id="288" r:id="rId14"/>
    <p:sldId id="287" r:id="rId15"/>
    <p:sldId id="286" r:id="rId16"/>
    <p:sldId id="289" r:id="rId17"/>
    <p:sldId id="290" r:id="rId18"/>
    <p:sldId id="291" r:id="rId19"/>
    <p:sldId id="294" r:id="rId20"/>
    <p:sldId id="313" r:id="rId21"/>
    <p:sldId id="292" r:id="rId22"/>
    <p:sldId id="296" r:id="rId23"/>
    <p:sldId id="300" r:id="rId24"/>
    <p:sldId id="299" r:id="rId25"/>
    <p:sldId id="297" r:id="rId26"/>
    <p:sldId id="295" r:id="rId27"/>
    <p:sldId id="298" r:id="rId28"/>
    <p:sldId id="260" r:id="rId29"/>
    <p:sldId id="261" r:id="rId30"/>
    <p:sldId id="274" r:id="rId31"/>
    <p:sldId id="303" r:id="rId32"/>
    <p:sldId id="257" r:id="rId33"/>
    <p:sldId id="284" r:id="rId34"/>
    <p:sldId id="276" r:id="rId35"/>
    <p:sldId id="304" r:id="rId36"/>
    <p:sldId id="258" r:id="rId37"/>
    <p:sldId id="305" r:id="rId38"/>
    <p:sldId id="306" r:id="rId39"/>
    <p:sldId id="259" r:id="rId40"/>
    <p:sldId id="307" r:id="rId41"/>
    <p:sldId id="278" r:id="rId42"/>
    <p:sldId id="308" r:id="rId43"/>
    <p:sldId id="309" r:id="rId44"/>
    <p:sldId id="279" r:id="rId45"/>
    <p:sldId id="310" r:id="rId46"/>
    <p:sldId id="269" r:id="rId47"/>
    <p:sldId id="270" r:id="rId48"/>
    <p:sldId id="311" r:id="rId49"/>
    <p:sldId id="29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348E1D-8890-4878-84B3-8D88D0019C14}" v="14" dt="2024-05-27T10:53:50.3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404" autoAdjust="0"/>
  </p:normalViewPr>
  <p:slideViewPr>
    <p:cSldViewPr snapToGrid="0">
      <p:cViewPr varScale="1">
        <p:scale>
          <a:sx n="60" d="100"/>
          <a:sy n="60" d="100"/>
        </p:scale>
        <p:origin x="916" y="2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vens, Hilary" userId="221bfc2f-dc42-41d1-9a23-b636a7a130dd" providerId="ADAL" clId="{7841EE45-FFF2-4E05-ADA2-22886C6868C6}"/>
    <pc:docChg chg="undo custSel addSld modSld sldOrd">
      <pc:chgData name="Havens, Hilary" userId="221bfc2f-dc42-41d1-9a23-b636a7a130dd" providerId="ADAL" clId="{7841EE45-FFF2-4E05-ADA2-22886C6868C6}" dt="2022-03-27T22:23:11.907" v="654" actId="20577"/>
      <pc:docMkLst>
        <pc:docMk/>
      </pc:docMkLst>
      <pc:sldChg chg="modSp mod">
        <pc:chgData name="Havens, Hilary" userId="221bfc2f-dc42-41d1-9a23-b636a7a130dd" providerId="ADAL" clId="{7841EE45-FFF2-4E05-ADA2-22886C6868C6}" dt="2022-03-16T18:38:34.563" v="264" actId="33553"/>
        <pc:sldMkLst>
          <pc:docMk/>
          <pc:sldMk cId="3400694644" sldId="256"/>
        </pc:sldMkLst>
        <pc:spChg chg="mod">
          <ac:chgData name="Havens, Hilary" userId="221bfc2f-dc42-41d1-9a23-b636a7a130dd" providerId="ADAL" clId="{7841EE45-FFF2-4E05-ADA2-22886C6868C6}" dt="2022-03-16T18:38:34.563" v="264" actId="33553"/>
          <ac:spMkLst>
            <pc:docMk/>
            <pc:sldMk cId="3400694644" sldId="256"/>
            <ac:spMk id="7" creationId="{B70BC960-6B4C-47C7-889A-004AF86406EE}"/>
          </ac:spMkLst>
        </pc:spChg>
      </pc:sldChg>
      <pc:sldChg chg="addSp delSp modSp new mod">
        <pc:chgData name="Havens, Hilary" userId="221bfc2f-dc42-41d1-9a23-b636a7a130dd" providerId="ADAL" clId="{7841EE45-FFF2-4E05-ADA2-22886C6868C6}" dt="2022-03-27T18:59:31.083" v="634" actId="1076"/>
        <pc:sldMkLst>
          <pc:docMk/>
          <pc:sldMk cId="3751224440" sldId="258"/>
        </pc:sldMkLst>
        <pc:spChg chg="add mod ord">
          <ac:chgData name="Havens, Hilary" userId="221bfc2f-dc42-41d1-9a23-b636a7a130dd" providerId="ADAL" clId="{7841EE45-FFF2-4E05-ADA2-22886C6868C6}" dt="2022-03-16T18:41:26.487" v="295" actId="13244"/>
          <ac:spMkLst>
            <pc:docMk/>
            <pc:sldMk cId="3751224440" sldId="258"/>
            <ac:spMk id="7" creationId="{2722261E-8C3A-4453-B023-B6747D8CD46A}"/>
          </ac:spMkLst>
        </pc:spChg>
        <pc:spChg chg="add del mod">
          <ac:chgData name="Havens, Hilary" userId="221bfc2f-dc42-41d1-9a23-b636a7a130dd" providerId="ADAL" clId="{7841EE45-FFF2-4E05-ADA2-22886C6868C6}" dt="2022-03-16T18:37:28.321" v="255"/>
          <ac:spMkLst>
            <pc:docMk/>
            <pc:sldMk cId="3751224440" sldId="258"/>
            <ac:spMk id="8" creationId="{F101D7C2-749D-4F1B-936B-8B3B41986405}"/>
          </ac:spMkLst>
        </pc:spChg>
        <pc:picChg chg="add mod">
          <ac:chgData name="Havens, Hilary" userId="221bfc2f-dc42-41d1-9a23-b636a7a130dd" providerId="ADAL" clId="{7841EE45-FFF2-4E05-ADA2-22886C6868C6}" dt="2022-03-16T18:41:37.904" v="298" actId="1076"/>
          <ac:picMkLst>
            <pc:docMk/>
            <pc:sldMk cId="3751224440" sldId="258"/>
            <ac:picMk id="3" creationId="{556CD59C-360F-470B-B6B6-4A2A14E31D45}"/>
          </ac:picMkLst>
        </pc:picChg>
        <pc:picChg chg="add mod modCrop">
          <ac:chgData name="Havens, Hilary" userId="221bfc2f-dc42-41d1-9a23-b636a7a130dd" providerId="ADAL" clId="{7841EE45-FFF2-4E05-ADA2-22886C6868C6}" dt="2022-03-27T18:59:31.083" v="634" actId="1076"/>
          <ac:picMkLst>
            <pc:docMk/>
            <pc:sldMk cId="3751224440" sldId="258"/>
            <ac:picMk id="4" creationId="{D2487D0E-5D55-46E7-99D3-A1180CC960A6}"/>
          </ac:picMkLst>
        </pc:picChg>
        <pc:picChg chg="add mod">
          <ac:chgData name="Havens, Hilary" userId="221bfc2f-dc42-41d1-9a23-b636a7a130dd" providerId="ADAL" clId="{7841EE45-FFF2-4E05-ADA2-22886C6868C6}" dt="2022-03-27T18:57:27.086" v="630" actId="1076"/>
          <ac:picMkLst>
            <pc:docMk/>
            <pc:sldMk cId="3751224440" sldId="258"/>
            <ac:picMk id="5" creationId="{840EF4E5-2678-468D-954A-BE15875070C3}"/>
          </ac:picMkLst>
        </pc:picChg>
      </pc:sldChg>
      <pc:sldChg chg="addSp modSp new mod">
        <pc:chgData name="Havens, Hilary" userId="221bfc2f-dc42-41d1-9a23-b636a7a130dd" providerId="ADAL" clId="{7841EE45-FFF2-4E05-ADA2-22886C6868C6}" dt="2022-03-27T22:22:14.156" v="652" actId="20577"/>
        <pc:sldMkLst>
          <pc:docMk/>
          <pc:sldMk cId="4239351321" sldId="259"/>
        </pc:sldMkLst>
        <pc:spChg chg="add mod">
          <ac:chgData name="Havens, Hilary" userId="221bfc2f-dc42-41d1-9a23-b636a7a130dd" providerId="ADAL" clId="{7841EE45-FFF2-4E05-ADA2-22886C6868C6}" dt="2022-03-27T22:22:14.156" v="652" actId="20577"/>
          <ac:spMkLst>
            <pc:docMk/>
            <pc:sldMk cId="4239351321" sldId="259"/>
            <ac:spMk id="2" creationId="{D9C7CF06-28D6-48C6-998A-2BF22ED155AE}"/>
          </ac:spMkLst>
        </pc:spChg>
        <pc:spChg chg="add mod">
          <ac:chgData name="Havens, Hilary" userId="221bfc2f-dc42-41d1-9a23-b636a7a130dd" providerId="ADAL" clId="{7841EE45-FFF2-4E05-ADA2-22886C6868C6}" dt="2022-03-16T18:40:14.108" v="290" actId="1076"/>
          <ac:spMkLst>
            <pc:docMk/>
            <pc:sldMk cId="4239351321" sldId="259"/>
            <ac:spMk id="4" creationId="{B2EFE276-2173-45C7-98F6-FAD8891553F4}"/>
          </ac:spMkLst>
        </pc:spChg>
      </pc:sldChg>
      <pc:sldChg chg="addSp delSp modSp new mod modAnim">
        <pc:chgData name="Havens, Hilary" userId="221bfc2f-dc42-41d1-9a23-b636a7a130dd" providerId="ADAL" clId="{7841EE45-FFF2-4E05-ADA2-22886C6868C6}" dt="2022-03-16T18:43:48.172" v="392"/>
        <pc:sldMkLst>
          <pc:docMk/>
          <pc:sldMk cId="2011332232" sldId="260"/>
        </pc:sldMkLst>
        <pc:spChg chg="add mod">
          <ac:chgData name="Havens, Hilary" userId="221bfc2f-dc42-41d1-9a23-b636a7a130dd" providerId="ADAL" clId="{7841EE45-FFF2-4E05-ADA2-22886C6868C6}" dt="2022-03-16T18:42:22.870" v="314" actId="20577"/>
          <ac:spMkLst>
            <pc:docMk/>
            <pc:sldMk cId="2011332232" sldId="260"/>
            <ac:spMk id="2" creationId="{7B7EC78C-04A7-4A1D-A55B-0D7FE50D69AF}"/>
          </ac:spMkLst>
        </pc:spChg>
        <pc:spChg chg="add del mod">
          <ac:chgData name="Havens, Hilary" userId="221bfc2f-dc42-41d1-9a23-b636a7a130dd" providerId="ADAL" clId="{7841EE45-FFF2-4E05-ADA2-22886C6868C6}" dt="2022-03-16T18:43:32.835" v="387"/>
          <ac:spMkLst>
            <pc:docMk/>
            <pc:sldMk cId="2011332232" sldId="260"/>
            <ac:spMk id="7" creationId="{79561D2D-8583-427D-A932-DB956985DF3C}"/>
          </ac:spMkLst>
        </pc:spChg>
        <pc:spChg chg="add del mod">
          <ac:chgData name="Havens, Hilary" userId="221bfc2f-dc42-41d1-9a23-b636a7a130dd" providerId="ADAL" clId="{7841EE45-FFF2-4E05-ADA2-22886C6868C6}" dt="2022-03-16T18:43:35.819" v="389"/>
          <ac:spMkLst>
            <pc:docMk/>
            <pc:sldMk cId="2011332232" sldId="260"/>
            <ac:spMk id="8" creationId="{0371ECD7-DCB0-4B3F-8D20-7DC74D7A4CC0}"/>
          </ac:spMkLst>
        </pc:spChg>
        <pc:picChg chg="add mod">
          <ac:chgData name="Havens, Hilary" userId="221bfc2f-dc42-41d1-9a23-b636a7a130dd" providerId="ADAL" clId="{7841EE45-FFF2-4E05-ADA2-22886C6868C6}" dt="2022-03-16T18:43:25.781" v="385" actId="1076"/>
          <ac:picMkLst>
            <pc:docMk/>
            <pc:sldMk cId="2011332232" sldId="260"/>
            <ac:picMk id="4" creationId="{5925DDBE-91DB-4587-9032-21F0581BD6D2}"/>
          </ac:picMkLst>
        </pc:picChg>
        <pc:picChg chg="add mod">
          <ac:chgData name="Havens, Hilary" userId="221bfc2f-dc42-41d1-9a23-b636a7a130dd" providerId="ADAL" clId="{7841EE45-FFF2-4E05-ADA2-22886C6868C6}" dt="2022-03-16T18:43:25.781" v="385" actId="1076"/>
          <ac:picMkLst>
            <pc:docMk/>
            <pc:sldMk cId="2011332232" sldId="260"/>
            <ac:picMk id="6" creationId="{3928A814-CCFC-408C-A23F-99D0062C4933}"/>
          </ac:picMkLst>
        </pc:picChg>
      </pc:sldChg>
      <pc:sldChg chg="addSp delSp modSp add mod">
        <pc:chgData name="Havens, Hilary" userId="221bfc2f-dc42-41d1-9a23-b636a7a130dd" providerId="ADAL" clId="{7841EE45-FFF2-4E05-ADA2-22886C6868C6}" dt="2022-03-16T18:57:11.219" v="581" actId="114"/>
        <pc:sldMkLst>
          <pc:docMk/>
          <pc:sldMk cId="356806077" sldId="261"/>
        </pc:sldMkLst>
        <pc:spChg chg="add mod">
          <ac:chgData name="Havens, Hilary" userId="221bfc2f-dc42-41d1-9a23-b636a7a130dd" providerId="ADAL" clId="{7841EE45-FFF2-4E05-ADA2-22886C6868C6}" dt="2022-03-16T18:57:11.219" v="581" actId="114"/>
          <ac:spMkLst>
            <pc:docMk/>
            <pc:sldMk cId="356806077" sldId="261"/>
            <ac:spMk id="3" creationId="{772DE054-2003-4F39-A5F0-9678D6E9EA79}"/>
          </ac:spMkLst>
        </pc:spChg>
        <pc:picChg chg="del">
          <ac:chgData name="Havens, Hilary" userId="221bfc2f-dc42-41d1-9a23-b636a7a130dd" providerId="ADAL" clId="{7841EE45-FFF2-4E05-ADA2-22886C6868C6}" dt="2022-03-16T18:43:43.274" v="391" actId="478"/>
          <ac:picMkLst>
            <pc:docMk/>
            <pc:sldMk cId="356806077" sldId="261"/>
            <ac:picMk id="4" creationId="{5925DDBE-91DB-4587-9032-21F0581BD6D2}"/>
          </ac:picMkLst>
        </pc:picChg>
      </pc:sldChg>
      <pc:sldChg chg="addSp modSp new mod">
        <pc:chgData name="Havens, Hilary" userId="221bfc2f-dc42-41d1-9a23-b636a7a130dd" providerId="ADAL" clId="{7841EE45-FFF2-4E05-ADA2-22886C6868C6}" dt="2022-03-16T18:50:29.977" v="418" actId="1076"/>
        <pc:sldMkLst>
          <pc:docMk/>
          <pc:sldMk cId="3174908915" sldId="262"/>
        </pc:sldMkLst>
        <pc:picChg chg="add mod">
          <ac:chgData name="Havens, Hilary" userId="221bfc2f-dc42-41d1-9a23-b636a7a130dd" providerId="ADAL" clId="{7841EE45-FFF2-4E05-ADA2-22886C6868C6}" dt="2022-03-16T18:50:25.440" v="417" actId="1076"/>
          <ac:picMkLst>
            <pc:docMk/>
            <pc:sldMk cId="3174908915" sldId="262"/>
            <ac:picMk id="3" creationId="{887C7A50-62E9-4454-9A91-828122282494}"/>
          </ac:picMkLst>
        </pc:picChg>
        <pc:picChg chg="add mod">
          <ac:chgData name="Havens, Hilary" userId="221bfc2f-dc42-41d1-9a23-b636a7a130dd" providerId="ADAL" clId="{7841EE45-FFF2-4E05-ADA2-22886C6868C6}" dt="2022-03-16T18:50:29.977" v="418" actId="1076"/>
          <ac:picMkLst>
            <pc:docMk/>
            <pc:sldMk cId="3174908915" sldId="262"/>
            <ac:picMk id="5" creationId="{072A403F-E93E-4A4A-B035-C94665FCBA5A}"/>
          </ac:picMkLst>
        </pc:picChg>
      </pc:sldChg>
      <pc:sldChg chg="addSp modSp new mod ord">
        <pc:chgData name="Havens, Hilary" userId="221bfc2f-dc42-41d1-9a23-b636a7a130dd" providerId="ADAL" clId="{7841EE45-FFF2-4E05-ADA2-22886C6868C6}" dt="2022-03-22T02:03:44.754" v="627"/>
        <pc:sldMkLst>
          <pc:docMk/>
          <pc:sldMk cId="779869917" sldId="263"/>
        </pc:sldMkLst>
        <pc:picChg chg="add mod">
          <ac:chgData name="Havens, Hilary" userId="221bfc2f-dc42-41d1-9a23-b636a7a130dd" providerId="ADAL" clId="{7841EE45-FFF2-4E05-ADA2-22886C6868C6}" dt="2022-03-16T18:56:38.516" v="572" actId="1076"/>
          <ac:picMkLst>
            <pc:docMk/>
            <pc:sldMk cId="779869917" sldId="263"/>
            <ac:picMk id="3" creationId="{4FB002AE-AB0E-4460-9C51-52586412C757}"/>
          </ac:picMkLst>
        </pc:picChg>
      </pc:sldChg>
      <pc:sldChg chg="modSp add mod modAnim">
        <pc:chgData name="Havens, Hilary" userId="221bfc2f-dc42-41d1-9a23-b636a7a130dd" providerId="ADAL" clId="{7841EE45-FFF2-4E05-ADA2-22886C6868C6}" dt="2022-03-16T18:54:25.474" v="556" actId="962"/>
        <pc:sldMkLst>
          <pc:docMk/>
          <pc:sldMk cId="3203184125" sldId="264"/>
        </pc:sldMkLst>
        <pc:picChg chg="mod ord modCrop">
          <ac:chgData name="Havens, Hilary" userId="221bfc2f-dc42-41d1-9a23-b636a7a130dd" providerId="ADAL" clId="{7841EE45-FFF2-4E05-ADA2-22886C6868C6}" dt="2022-03-16T18:54:25.474" v="556" actId="962"/>
          <ac:picMkLst>
            <pc:docMk/>
            <pc:sldMk cId="3203184125" sldId="264"/>
            <ac:picMk id="3" creationId="{887C7A50-62E9-4454-9A91-828122282494}"/>
          </ac:picMkLst>
        </pc:picChg>
        <pc:picChg chg="mod modCrop">
          <ac:chgData name="Havens, Hilary" userId="221bfc2f-dc42-41d1-9a23-b636a7a130dd" providerId="ADAL" clId="{7841EE45-FFF2-4E05-ADA2-22886C6868C6}" dt="2022-03-16T18:54:18.039" v="506" actId="962"/>
          <ac:picMkLst>
            <pc:docMk/>
            <pc:sldMk cId="3203184125" sldId="264"/>
            <ac:picMk id="5" creationId="{072A403F-E93E-4A4A-B035-C94665FCBA5A}"/>
          </ac:picMkLst>
        </pc:picChg>
      </pc:sldChg>
      <pc:sldChg chg="addSp modSp add mod ord">
        <pc:chgData name="Havens, Hilary" userId="221bfc2f-dc42-41d1-9a23-b636a7a130dd" providerId="ADAL" clId="{7841EE45-FFF2-4E05-ADA2-22886C6868C6}" dt="2022-03-22T02:03:48.372" v="629"/>
        <pc:sldMkLst>
          <pc:docMk/>
          <pc:sldMk cId="3102761146" sldId="265"/>
        </pc:sldMkLst>
        <pc:spChg chg="add mod">
          <ac:chgData name="Havens, Hilary" userId="221bfc2f-dc42-41d1-9a23-b636a7a130dd" providerId="ADAL" clId="{7841EE45-FFF2-4E05-ADA2-22886C6868C6}" dt="2022-03-16T19:00:14.594" v="594" actId="1076"/>
          <ac:spMkLst>
            <pc:docMk/>
            <pc:sldMk cId="3102761146" sldId="265"/>
            <ac:spMk id="4" creationId="{031611C0-F5DF-49BD-A25B-4AAC3619142F}"/>
          </ac:spMkLst>
        </pc:spChg>
        <pc:picChg chg="mod">
          <ac:chgData name="Havens, Hilary" userId="221bfc2f-dc42-41d1-9a23-b636a7a130dd" providerId="ADAL" clId="{7841EE45-FFF2-4E05-ADA2-22886C6868C6}" dt="2022-03-16T18:56:43.917" v="573" actId="1076"/>
          <ac:picMkLst>
            <pc:docMk/>
            <pc:sldMk cId="3102761146" sldId="265"/>
            <ac:picMk id="3" creationId="{4FB002AE-AB0E-4460-9C51-52586412C757}"/>
          </ac:picMkLst>
        </pc:picChg>
      </pc:sldChg>
      <pc:sldChg chg="addSp delSp modSp add mod">
        <pc:chgData name="Havens, Hilary" userId="221bfc2f-dc42-41d1-9a23-b636a7a130dd" providerId="ADAL" clId="{7841EE45-FFF2-4E05-ADA2-22886C6868C6}" dt="2022-03-27T22:23:11.907" v="654" actId="20577"/>
        <pc:sldMkLst>
          <pc:docMk/>
          <pc:sldMk cId="1332625321" sldId="266"/>
        </pc:sldMkLst>
        <pc:spChg chg="add mod">
          <ac:chgData name="Havens, Hilary" userId="221bfc2f-dc42-41d1-9a23-b636a7a130dd" providerId="ADAL" clId="{7841EE45-FFF2-4E05-ADA2-22886C6868C6}" dt="2022-03-16T19:01:11.536" v="625" actId="1036"/>
          <ac:spMkLst>
            <pc:docMk/>
            <pc:sldMk cId="1332625321" sldId="266"/>
            <ac:spMk id="4" creationId="{A7AB926C-0F81-49F6-BE21-5D71D5BEEE06}"/>
          </ac:spMkLst>
        </pc:spChg>
        <pc:spChg chg="add mod">
          <ac:chgData name="Havens, Hilary" userId="221bfc2f-dc42-41d1-9a23-b636a7a130dd" providerId="ADAL" clId="{7841EE45-FFF2-4E05-ADA2-22886C6868C6}" dt="2022-03-27T22:23:11.907" v="654" actId="20577"/>
          <ac:spMkLst>
            <pc:docMk/>
            <pc:sldMk cId="1332625321" sldId="266"/>
            <ac:spMk id="5" creationId="{AD6A3CAE-425A-431E-93BA-0CD4F176185C}"/>
          </ac:spMkLst>
        </pc:spChg>
        <pc:picChg chg="del mod">
          <ac:chgData name="Havens, Hilary" userId="221bfc2f-dc42-41d1-9a23-b636a7a130dd" providerId="ADAL" clId="{7841EE45-FFF2-4E05-ADA2-22886C6868C6}" dt="2022-03-16T18:56:32.327" v="571" actId="478"/>
          <ac:picMkLst>
            <pc:docMk/>
            <pc:sldMk cId="1332625321" sldId="266"/>
            <ac:picMk id="3" creationId="{4FB002AE-AB0E-4460-9C51-52586412C757}"/>
          </ac:picMkLst>
        </pc:picChg>
      </pc:sldChg>
      <pc:sldChg chg="new">
        <pc:chgData name="Havens, Hilary" userId="221bfc2f-dc42-41d1-9a23-b636a7a130dd" providerId="ADAL" clId="{7841EE45-FFF2-4E05-ADA2-22886C6868C6}" dt="2022-03-16T18:57:22.226" v="582" actId="680"/>
        <pc:sldMkLst>
          <pc:docMk/>
          <pc:sldMk cId="1980802121" sldId="267"/>
        </pc:sldMkLst>
      </pc:sldChg>
    </pc:docChg>
  </pc:docChgLst>
  <pc:docChgLst>
    <pc:chgData name="Havens, Hilary" userId="221bfc2f-dc42-41d1-9a23-b636a7a130dd" providerId="ADAL" clId="{9368AFC5-BCC8-493A-A83E-25750E839BB8}"/>
    <pc:docChg chg="undo custSel addSld delSld modSld sldOrd">
      <pc:chgData name="Havens, Hilary" userId="221bfc2f-dc42-41d1-9a23-b636a7a130dd" providerId="ADAL" clId="{9368AFC5-BCC8-493A-A83E-25750E839BB8}" dt="2023-09-06T03:54:51.273" v="1273"/>
      <pc:docMkLst>
        <pc:docMk/>
      </pc:docMkLst>
      <pc:sldChg chg="addSp modSp mod">
        <pc:chgData name="Havens, Hilary" userId="221bfc2f-dc42-41d1-9a23-b636a7a130dd" providerId="ADAL" clId="{9368AFC5-BCC8-493A-A83E-25750E839BB8}" dt="2023-09-05T17:31:50.142" v="514" actId="1076"/>
        <pc:sldMkLst>
          <pc:docMk/>
          <pc:sldMk cId="3400694644" sldId="256"/>
        </pc:sldMkLst>
        <pc:spChg chg="add mod">
          <ac:chgData name="Havens, Hilary" userId="221bfc2f-dc42-41d1-9a23-b636a7a130dd" providerId="ADAL" clId="{9368AFC5-BCC8-493A-A83E-25750E839BB8}" dt="2023-09-05T17:31:50.142" v="514" actId="1076"/>
          <ac:spMkLst>
            <pc:docMk/>
            <pc:sldMk cId="3400694644" sldId="256"/>
            <ac:spMk id="4" creationId="{9BD316C0-615C-1478-D02E-5104AEB36508}"/>
          </ac:spMkLst>
        </pc:spChg>
        <pc:spChg chg="mod">
          <ac:chgData name="Havens, Hilary" userId="221bfc2f-dc42-41d1-9a23-b636a7a130dd" providerId="ADAL" clId="{9368AFC5-BCC8-493A-A83E-25750E839BB8}" dt="2023-09-05T17:29:26.601" v="489" actId="21"/>
          <ac:spMkLst>
            <pc:docMk/>
            <pc:sldMk cId="3400694644" sldId="256"/>
            <ac:spMk id="7" creationId="{B70BC960-6B4C-47C7-889A-004AF86406EE}"/>
          </ac:spMkLst>
        </pc:spChg>
        <pc:picChg chg="add mod">
          <ac:chgData name="Havens, Hilary" userId="221bfc2f-dc42-41d1-9a23-b636a7a130dd" providerId="ADAL" clId="{9368AFC5-BCC8-493A-A83E-25750E839BB8}" dt="2023-09-05T17:30:34.549" v="510" actId="1076"/>
          <ac:picMkLst>
            <pc:docMk/>
            <pc:sldMk cId="3400694644" sldId="256"/>
            <ac:picMk id="2" creationId="{275ABD12-DBF5-2F5D-D760-9E86344E059D}"/>
          </ac:picMkLst>
        </pc:picChg>
      </pc:sldChg>
      <pc:sldChg chg="addSp modSp mod">
        <pc:chgData name="Havens, Hilary" userId="221bfc2f-dc42-41d1-9a23-b636a7a130dd" providerId="ADAL" clId="{9368AFC5-BCC8-493A-A83E-25750E839BB8}" dt="2023-09-04T18:33:04.518" v="272" actId="962"/>
        <pc:sldMkLst>
          <pc:docMk/>
          <pc:sldMk cId="4249729195" sldId="257"/>
        </pc:sldMkLst>
        <pc:picChg chg="add mod">
          <ac:chgData name="Havens, Hilary" userId="221bfc2f-dc42-41d1-9a23-b636a7a130dd" providerId="ADAL" clId="{9368AFC5-BCC8-493A-A83E-25750E839BB8}" dt="2023-09-04T18:33:04.518" v="272" actId="962"/>
          <ac:picMkLst>
            <pc:docMk/>
            <pc:sldMk cId="4249729195" sldId="257"/>
            <ac:picMk id="3" creationId="{EA8529B1-F89C-2247-88B7-C9685A7A3B9A}"/>
          </ac:picMkLst>
        </pc:picChg>
      </pc:sldChg>
      <pc:sldChg chg="delSp mod ord">
        <pc:chgData name="Havens, Hilary" userId="221bfc2f-dc42-41d1-9a23-b636a7a130dd" providerId="ADAL" clId="{9368AFC5-BCC8-493A-A83E-25750E839BB8}" dt="2023-09-06T03:27:09.819" v="1267"/>
        <pc:sldMkLst>
          <pc:docMk/>
          <pc:sldMk cId="3751224440" sldId="258"/>
        </pc:sldMkLst>
        <pc:spChg chg="del">
          <ac:chgData name="Havens, Hilary" userId="221bfc2f-dc42-41d1-9a23-b636a7a130dd" providerId="ADAL" clId="{9368AFC5-BCC8-493A-A83E-25750E839BB8}" dt="2023-09-04T18:26:44.633" v="2" actId="478"/>
          <ac:spMkLst>
            <pc:docMk/>
            <pc:sldMk cId="3751224440" sldId="258"/>
            <ac:spMk id="7" creationId="{2722261E-8C3A-4453-B023-B6747D8CD46A}"/>
          </ac:spMkLst>
        </pc:spChg>
      </pc:sldChg>
      <pc:sldChg chg="del">
        <pc:chgData name="Havens, Hilary" userId="221bfc2f-dc42-41d1-9a23-b636a7a130dd" providerId="ADAL" clId="{9368AFC5-BCC8-493A-A83E-25750E839BB8}" dt="2023-09-04T18:26:37.116" v="0" actId="2696"/>
        <pc:sldMkLst>
          <pc:docMk/>
          <pc:sldMk cId="4239351321" sldId="259"/>
        </pc:sldMkLst>
      </pc:sldChg>
      <pc:sldChg chg="delSp mod">
        <pc:chgData name="Havens, Hilary" userId="221bfc2f-dc42-41d1-9a23-b636a7a130dd" providerId="ADAL" clId="{9368AFC5-BCC8-493A-A83E-25750E839BB8}" dt="2023-09-04T18:26:40.925" v="1" actId="478"/>
        <pc:sldMkLst>
          <pc:docMk/>
          <pc:sldMk cId="2011332232" sldId="260"/>
        </pc:sldMkLst>
        <pc:spChg chg="del">
          <ac:chgData name="Havens, Hilary" userId="221bfc2f-dc42-41d1-9a23-b636a7a130dd" providerId="ADAL" clId="{9368AFC5-BCC8-493A-A83E-25750E839BB8}" dt="2023-09-04T18:26:40.925" v="1" actId="478"/>
          <ac:spMkLst>
            <pc:docMk/>
            <pc:sldMk cId="2011332232" sldId="260"/>
            <ac:spMk id="2" creationId="{7B7EC78C-04A7-4A1D-A55B-0D7FE50D69AF}"/>
          </ac:spMkLst>
        </pc:spChg>
      </pc:sldChg>
      <pc:sldChg chg="delSp mod">
        <pc:chgData name="Havens, Hilary" userId="221bfc2f-dc42-41d1-9a23-b636a7a130dd" providerId="ADAL" clId="{9368AFC5-BCC8-493A-A83E-25750E839BB8}" dt="2023-09-04T18:26:55.202" v="3" actId="478"/>
        <pc:sldMkLst>
          <pc:docMk/>
          <pc:sldMk cId="356806077" sldId="261"/>
        </pc:sldMkLst>
        <pc:spChg chg="del">
          <ac:chgData name="Havens, Hilary" userId="221bfc2f-dc42-41d1-9a23-b636a7a130dd" providerId="ADAL" clId="{9368AFC5-BCC8-493A-A83E-25750E839BB8}" dt="2023-09-04T18:26:55.202" v="3" actId="478"/>
          <ac:spMkLst>
            <pc:docMk/>
            <pc:sldMk cId="356806077" sldId="261"/>
            <ac:spMk id="2" creationId="{7B7EC78C-04A7-4A1D-A55B-0D7FE50D69AF}"/>
          </ac:spMkLst>
        </pc:spChg>
      </pc:sldChg>
      <pc:sldChg chg="ord">
        <pc:chgData name="Havens, Hilary" userId="221bfc2f-dc42-41d1-9a23-b636a7a130dd" providerId="ADAL" clId="{9368AFC5-BCC8-493A-A83E-25750E839BB8}" dt="2023-09-04T18:32:02.023" v="161"/>
        <pc:sldMkLst>
          <pc:docMk/>
          <pc:sldMk cId="3174908915" sldId="262"/>
        </pc:sldMkLst>
      </pc:sldChg>
      <pc:sldChg chg="modSp mod ord">
        <pc:chgData name="Havens, Hilary" userId="221bfc2f-dc42-41d1-9a23-b636a7a130dd" providerId="ADAL" clId="{9368AFC5-BCC8-493A-A83E-25750E839BB8}" dt="2023-09-06T02:20:49.487" v="1151" actId="1076"/>
        <pc:sldMkLst>
          <pc:docMk/>
          <pc:sldMk cId="779869917" sldId="263"/>
        </pc:sldMkLst>
        <pc:picChg chg="mod">
          <ac:chgData name="Havens, Hilary" userId="221bfc2f-dc42-41d1-9a23-b636a7a130dd" providerId="ADAL" clId="{9368AFC5-BCC8-493A-A83E-25750E839BB8}" dt="2023-09-06T02:20:49.487" v="1151" actId="1076"/>
          <ac:picMkLst>
            <pc:docMk/>
            <pc:sldMk cId="779869917" sldId="263"/>
            <ac:picMk id="3" creationId="{4FB002AE-AB0E-4460-9C51-52586412C757}"/>
          </ac:picMkLst>
        </pc:picChg>
      </pc:sldChg>
      <pc:sldChg chg="ord">
        <pc:chgData name="Havens, Hilary" userId="221bfc2f-dc42-41d1-9a23-b636a7a130dd" providerId="ADAL" clId="{9368AFC5-BCC8-493A-A83E-25750E839BB8}" dt="2023-09-04T18:32:07.847" v="163"/>
        <pc:sldMkLst>
          <pc:docMk/>
          <pc:sldMk cId="3203184125" sldId="264"/>
        </pc:sldMkLst>
      </pc:sldChg>
      <pc:sldChg chg="ord">
        <pc:chgData name="Havens, Hilary" userId="221bfc2f-dc42-41d1-9a23-b636a7a130dd" providerId="ADAL" clId="{9368AFC5-BCC8-493A-A83E-25750E839BB8}" dt="2023-09-06T02:04:17.929" v="1023"/>
        <pc:sldMkLst>
          <pc:docMk/>
          <pc:sldMk cId="3102761146" sldId="265"/>
        </pc:sldMkLst>
      </pc:sldChg>
      <pc:sldChg chg="del">
        <pc:chgData name="Havens, Hilary" userId="221bfc2f-dc42-41d1-9a23-b636a7a130dd" providerId="ADAL" clId="{9368AFC5-BCC8-493A-A83E-25750E839BB8}" dt="2023-09-04T18:27:10.911" v="4" actId="2696"/>
        <pc:sldMkLst>
          <pc:docMk/>
          <pc:sldMk cId="1332625321" sldId="266"/>
        </pc:sldMkLst>
      </pc:sldChg>
      <pc:sldChg chg="addSp modSp mod ord">
        <pc:chgData name="Havens, Hilary" userId="221bfc2f-dc42-41d1-9a23-b636a7a130dd" providerId="ADAL" clId="{9368AFC5-BCC8-493A-A83E-25750E839BB8}" dt="2023-09-06T03:26:21.067" v="1265" actId="1076"/>
        <pc:sldMkLst>
          <pc:docMk/>
          <pc:sldMk cId="1980802121" sldId="267"/>
        </pc:sldMkLst>
        <pc:spChg chg="add mod">
          <ac:chgData name="Havens, Hilary" userId="221bfc2f-dc42-41d1-9a23-b636a7a130dd" providerId="ADAL" clId="{9368AFC5-BCC8-493A-A83E-25750E839BB8}" dt="2023-09-06T03:26:21.067" v="1265" actId="1076"/>
          <ac:spMkLst>
            <pc:docMk/>
            <pc:sldMk cId="1980802121" sldId="267"/>
            <ac:spMk id="4" creationId="{869437AA-3C86-3A95-5E8C-8CD5BFD43FEE}"/>
          </ac:spMkLst>
        </pc:spChg>
        <pc:picChg chg="add mod">
          <ac:chgData name="Havens, Hilary" userId="221bfc2f-dc42-41d1-9a23-b636a7a130dd" providerId="ADAL" clId="{9368AFC5-BCC8-493A-A83E-25750E839BB8}" dt="2023-09-06T03:24:54.389" v="1188" actId="1076"/>
          <ac:picMkLst>
            <pc:docMk/>
            <pc:sldMk cId="1980802121" sldId="267"/>
            <ac:picMk id="3" creationId="{5242330C-0E7C-D49C-0CCF-9FD605FAE814}"/>
          </ac:picMkLst>
        </pc:picChg>
      </pc:sldChg>
      <pc:sldChg chg="addSp delSp modSp new mod ord">
        <pc:chgData name="Havens, Hilary" userId="221bfc2f-dc42-41d1-9a23-b636a7a130dd" providerId="ADAL" clId="{9368AFC5-BCC8-493A-A83E-25750E839BB8}" dt="2023-09-04T18:42:03.726" v="443" actId="1076"/>
        <pc:sldMkLst>
          <pc:docMk/>
          <pc:sldMk cId="1235912562" sldId="268"/>
        </pc:sldMkLst>
        <pc:picChg chg="add mod">
          <ac:chgData name="Havens, Hilary" userId="221bfc2f-dc42-41d1-9a23-b636a7a130dd" providerId="ADAL" clId="{9368AFC5-BCC8-493A-A83E-25750E839BB8}" dt="2023-09-04T18:39:15.669" v="419" actId="1076"/>
          <ac:picMkLst>
            <pc:docMk/>
            <pc:sldMk cId="1235912562" sldId="268"/>
            <ac:picMk id="3" creationId="{01D4D16F-51C4-1920-7F40-676F5AEF96C2}"/>
          </ac:picMkLst>
        </pc:picChg>
        <pc:picChg chg="add del mod modCrop">
          <ac:chgData name="Havens, Hilary" userId="221bfc2f-dc42-41d1-9a23-b636a7a130dd" providerId="ADAL" clId="{9368AFC5-BCC8-493A-A83E-25750E839BB8}" dt="2023-09-04T18:40:04.646" v="422" actId="478"/>
          <ac:picMkLst>
            <pc:docMk/>
            <pc:sldMk cId="1235912562" sldId="268"/>
            <ac:picMk id="5" creationId="{73B68180-8C6C-28E2-F2A0-057C257AC497}"/>
          </ac:picMkLst>
        </pc:picChg>
        <pc:picChg chg="add del mod modCrop">
          <ac:chgData name="Havens, Hilary" userId="221bfc2f-dc42-41d1-9a23-b636a7a130dd" providerId="ADAL" clId="{9368AFC5-BCC8-493A-A83E-25750E839BB8}" dt="2023-09-04T18:41:05.386" v="433" actId="478"/>
          <ac:picMkLst>
            <pc:docMk/>
            <pc:sldMk cId="1235912562" sldId="268"/>
            <ac:picMk id="7" creationId="{3DA83B79-FDAA-8C55-3696-173282E7CD65}"/>
          </ac:picMkLst>
        </pc:picChg>
        <pc:picChg chg="add mod modCrop">
          <ac:chgData name="Havens, Hilary" userId="221bfc2f-dc42-41d1-9a23-b636a7a130dd" providerId="ADAL" clId="{9368AFC5-BCC8-493A-A83E-25750E839BB8}" dt="2023-09-04T18:42:03.726" v="443" actId="1076"/>
          <ac:picMkLst>
            <pc:docMk/>
            <pc:sldMk cId="1235912562" sldId="268"/>
            <ac:picMk id="9" creationId="{2F9A3D16-BEBA-80A6-916E-C20929C4C741}"/>
          </ac:picMkLst>
        </pc:picChg>
      </pc:sldChg>
      <pc:sldChg chg="addSp modSp new mod ord">
        <pc:chgData name="Havens, Hilary" userId="221bfc2f-dc42-41d1-9a23-b636a7a130dd" providerId="ADAL" clId="{9368AFC5-BCC8-493A-A83E-25750E839BB8}" dt="2023-09-05T17:50:44.923" v="640" actId="962"/>
        <pc:sldMkLst>
          <pc:docMk/>
          <pc:sldMk cId="3214815657" sldId="269"/>
        </pc:sldMkLst>
        <pc:picChg chg="add mod">
          <ac:chgData name="Havens, Hilary" userId="221bfc2f-dc42-41d1-9a23-b636a7a130dd" providerId="ADAL" clId="{9368AFC5-BCC8-493A-A83E-25750E839BB8}" dt="2023-09-05T17:50:33.456" v="586" actId="962"/>
          <ac:picMkLst>
            <pc:docMk/>
            <pc:sldMk cId="3214815657" sldId="269"/>
            <ac:picMk id="3" creationId="{7DB2A12D-5C3C-98D5-670E-81C0018D15B7}"/>
          </ac:picMkLst>
        </pc:picChg>
        <pc:picChg chg="add mod modCrop">
          <ac:chgData name="Havens, Hilary" userId="221bfc2f-dc42-41d1-9a23-b636a7a130dd" providerId="ADAL" clId="{9368AFC5-BCC8-493A-A83E-25750E839BB8}" dt="2023-09-05T17:50:44.923" v="640" actId="962"/>
          <ac:picMkLst>
            <pc:docMk/>
            <pc:sldMk cId="3214815657" sldId="269"/>
            <ac:picMk id="5" creationId="{F00C8B8B-9ECE-B090-4B11-4623A08A775F}"/>
          </ac:picMkLst>
        </pc:picChg>
      </pc:sldChg>
      <pc:sldChg chg="add ord">
        <pc:chgData name="Havens, Hilary" userId="221bfc2f-dc42-41d1-9a23-b636a7a130dd" providerId="ADAL" clId="{9368AFC5-BCC8-493A-A83E-25750E839BB8}" dt="2023-09-06T03:54:31.590" v="1272"/>
        <pc:sldMkLst>
          <pc:docMk/>
          <pc:sldMk cId="2318722646" sldId="270"/>
        </pc:sldMkLst>
      </pc:sldChg>
      <pc:sldChg chg="add">
        <pc:chgData name="Havens, Hilary" userId="221bfc2f-dc42-41d1-9a23-b636a7a130dd" providerId="ADAL" clId="{9368AFC5-BCC8-493A-A83E-25750E839BB8}" dt="2023-09-06T03:54:51.273" v="1273"/>
        <pc:sldMkLst>
          <pc:docMk/>
          <pc:sldMk cId="3250010168" sldId="271"/>
        </pc:sldMkLst>
      </pc:sldChg>
      <pc:sldChg chg="add ord">
        <pc:chgData name="Havens, Hilary" userId="221bfc2f-dc42-41d1-9a23-b636a7a130dd" providerId="ADAL" clId="{9368AFC5-BCC8-493A-A83E-25750E839BB8}" dt="2023-09-06T03:08:24.723" v="1175"/>
        <pc:sldMkLst>
          <pc:docMk/>
          <pc:sldMk cId="3491699518" sldId="275"/>
        </pc:sldMkLst>
      </pc:sldChg>
      <pc:sldChg chg="addSp modSp new mod">
        <pc:chgData name="Havens, Hilary" userId="221bfc2f-dc42-41d1-9a23-b636a7a130dd" providerId="ADAL" clId="{9368AFC5-BCC8-493A-A83E-25750E839BB8}" dt="2023-09-04T18:43:28.917" v="467" actId="1076"/>
        <pc:sldMkLst>
          <pc:docMk/>
          <pc:sldMk cId="3202403951" sldId="276"/>
        </pc:sldMkLst>
        <pc:spChg chg="add mod">
          <ac:chgData name="Havens, Hilary" userId="221bfc2f-dc42-41d1-9a23-b636a7a130dd" providerId="ADAL" clId="{9368AFC5-BCC8-493A-A83E-25750E839BB8}" dt="2023-09-04T18:43:28.917" v="467" actId="1076"/>
          <ac:spMkLst>
            <pc:docMk/>
            <pc:sldMk cId="3202403951" sldId="276"/>
            <ac:spMk id="3" creationId="{33F96892-0E09-C08E-722B-D67E2BA677DC}"/>
          </ac:spMkLst>
        </pc:spChg>
      </pc:sldChg>
      <pc:sldChg chg="new del">
        <pc:chgData name="Havens, Hilary" userId="221bfc2f-dc42-41d1-9a23-b636a7a130dd" providerId="ADAL" clId="{9368AFC5-BCC8-493A-A83E-25750E839BB8}" dt="2023-09-05T17:50:00.118" v="526" actId="2696"/>
        <pc:sldMkLst>
          <pc:docMk/>
          <pc:sldMk cId="1675240642" sldId="277"/>
        </pc:sldMkLst>
      </pc:sldChg>
      <pc:sldChg chg="delSp modSp add mod">
        <pc:chgData name="Havens, Hilary" userId="221bfc2f-dc42-41d1-9a23-b636a7a130dd" providerId="ADAL" clId="{9368AFC5-BCC8-493A-A83E-25750E839BB8}" dt="2023-09-05T17:50:56.190" v="700" actId="962"/>
        <pc:sldMkLst>
          <pc:docMk/>
          <pc:sldMk cId="168039941" sldId="278"/>
        </pc:sldMkLst>
        <pc:spChg chg="mod">
          <ac:chgData name="Havens, Hilary" userId="221bfc2f-dc42-41d1-9a23-b636a7a130dd" providerId="ADAL" clId="{9368AFC5-BCC8-493A-A83E-25750E839BB8}" dt="2023-09-05T17:50:16.548" v="530" actId="1076"/>
          <ac:spMkLst>
            <pc:docMk/>
            <pc:sldMk cId="168039941" sldId="278"/>
            <ac:spMk id="4" creationId="{999D8EC5-F1E7-4242-A01B-4814F460E0A8}"/>
          </ac:spMkLst>
        </pc:spChg>
        <pc:spChg chg="del">
          <ac:chgData name="Havens, Hilary" userId="221bfc2f-dc42-41d1-9a23-b636a7a130dd" providerId="ADAL" clId="{9368AFC5-BCC8-493A-A83E-25750E839BB8}" dt="2023-09-05T17:50:05.226" v="527" actId="478"/>
          <ac:spMkLst>
            <pc:docMk/>
            <pc:sldMk cId="168039941" sldId="278"/>
            <ac:spMk id="5" creationId="{BAFCC5CE-FA9B-4A59-992A-D2298237630E}"/>
          </ac:spMkLst>
        </pc:spChg>
        <pc:picChg chg="mod">
          <ac:chgData name="Havens, Hilary" userId="221bfc2f-dc42-41d1-9a23-b636a7a130dd" providerId="ADAL" clId="{9368AFC5-BCC8-493A-A83E-25750E839BB8}" dt="2023-09-05T17:50:56.190" v="700" actId="962"/>
          <ac:picMkLst>
            <pc:docMk/>
            <pc:sldMk cId="168039941" sldId="278"/>
            <ac:picMk id="2050" creationId="{4F7FF524-983D-42E4-BE77-3B7BBBBF0CDB}"/>
          </ac:picMkLst>
        </pc:picChg>
      </pc:sldChg>
      <pc:sldChg chg="addSp modSp new mod">
        <pc:chgData name="Havens, Hilary" userId="221bfc2f-dc42-41d1-9a23-b636a7a130dd" providerId="ADAL" clId="{9368AFC5-BCC8-493A-A83E-25750E839BB8}" dt="2023-09-06T01:18:16.341" v="780" actId="1076"/>
        <pc:sldMkLst>
          <pc:docMk/>
          <pc:sldMk cId="64268294" sldId="279"/>
        </pc:sldMkLst>
        <pc:spChg chg="add mod">
          <ac:chgData name="Havens, Hilary" userId="221bfc2f-dc42-41d1-9a23-b636a7a130dd" providerId="ADAL" clId="{9368AFC5-BCC8-493A-A83E-25750E839BB8}" dt="2023-09-06T01:18:16.341" v="780" actId="1076"/>
          <ac:spMkLst>
            <pc:docMk/>
            <pc:sldMk cId="64268294" sldId="279"/>
            <ac:spMk id="3" creationId="{F980883F-EDF4-E862-3023-B358C7DB18F1}"/>
          </ac:spMkLst>
        </pc:spChg>
      </pc:sldChg>
      <pc:sldChg chg="addSp modSp new mod">
        <pc:chgData name="Havens, Hilary" userId="221bfc2f-dc42-41d1-9a23-b636a7a130dd" providerId="ADAL" clId="{9368AFC5-BCC8-493A-A83E-25750E839BB8}" dt="2023-09-06T01:31:59.786" v="844" actId="1076"/>
        <pc:sldMkLst>
          <pc:docMk/>
          <pc:sldMk cId="1134727714" sldId="280"/>
        </pc:sldMkLst>
        <pc:spChg chg="add mod">
          <ac:chgData name="Havens, Hilary" userId="221bfc2f-dc42-41d1-9a23-b636a7a130dd" providerId="ADAL" clId="{9368AFC5-BCC8-493A-A83E-25750E839BB8}" dt="2023-09-06T01:31:59.786" v="844" actId="1076"/>
          <ac:spMkLst>
            <pc:docMk/>
            <pc:sldMk cId="1134727714" sldId="280"/>
            <ac:spMk id="2" creationId="{F5A411ED-3373-FCFC-31FE-7B949BE0EDCB}"/>
          </ac:spMkLst>
        </pc:spChg>
        <pc:picChg chg="add mod">
          <ac:chgData name="Havens, Hilary" userId="221bfc2f-dc42-41d1-9a23-b636a7a130dd" providerId="ADAL" clId="{9368AFC5-BCC8-493A-A83E-25750E839BB8}" dt="2023-09-06T01:30:51.779" v="785" actId="1076"/>
          <ac:picMkLst>
            <pc:docMk/>
            <pc:sldMk cId="1134727714" sldId="280"/>
            <ac:picMk id="1026" creationId="{8990E2DE-9D92-D951-5FB3-8489526D8C16}"/>
          </ac:picMkLst>
        </pc:picChg>
      </pc:sldChg>
      <pc:sldChg chg="addSp modSp new mod">
        <pc:chgData name="Havens, Hilary" userId="221bfc2f-dc42-41d1-9a23-b636a7a130dd" providerId="ADAL" clId="{9368AFC5-BCC8-493A-A83E-25750E839BB8}" dt="2023-09-06T02:03:04.040" v="1020" actId="20577"/>
        <pc:sldMkLst>
          <pc:docMk/>
          <pc:sldMk cId="2971558745" sldId="281"/>
        </pc:sldMkLst>
        <pc:spChg chg="add mod">
          <ac:chgData name="Havens, Hilary" userId="221bfc2f-dc42-41d1-9a23-b636a7a130dd" providerId="ADAL" clId="{9368AFC5-BCC8-493A-A83E-25750E839BB8}" dt="2023-09-06T02:03:04.040" v="1020" actId="20577"/>
          <ac:spMkLst>
            <pc:docMk/>
            <pc:sldMk cId="2971558745" sldId="281"/>
            <ac:spMk id="3" creationId="{4FA9C0DE-73D9-D46E-2E44-0ED0D8D7D824}"/>
          </ac:spMkLst>
        </pc:spChg>
      </pc:sldChg>
      <pc:sldChg chg="addSp modSp new mod">
        <pc:chgData name="Havens, Hilary" userId="221bfc2f-dc42-41d1-9a23-b636a7a130dd" providerId="ADAL" clId="{9368AFC5-BCC8-493A-A83E-25750E839BB8}" dt="2023-09-06T03:08:56.462" v="1179" actId="14100"/>
        <pc:sldMkLst>
          <pc:docMk/>
          <pc:sldMk cId="1127141110" sldId="282"/>
        </pc:sldMkLst>
        <pc:spChg chg="add mod">
          <ac:chgData name="Havens, Hilary" userId="221bfc2f-dc42-41d1-9a23-b636a7a130dd" providerId="ADAL" clId="{9368AFC5-BCC8-493A-A83E-25750E839BB8}" dt="2023-09-06T03:08:56.462" v="1179" actId="14100"/>
          <ac:spMkLst>
            <pc:docMk/>
            <pc:sldMk cId="1127141110" sldId="282"/>
            <ac:spMk id="3" creationId="{D30A7471-3195-079A-E72B-F10BCC84A68D}"/>
          </ac:spMkLst>
        </pc:spChg>
      </pc:sldChg>
      <pc:sldChg chg="addSp modSp new mod">
        <pc:chgData name="Havens, Hilary" userId="221bfc2f-dc42-41d1-9a23-b636a7a130dd" providerId="ADAL" clId="{9368AFC5-BCC8-493A-A83E-25750E839BB8}" dt="2023-09-06T02:52:57.540" v="1173" actId="1076"/>
        <pc:sldMkLst>
          <pc:docMk/>
          <pc:sldMk cId="762059670" sldId="283"/>
        </pc:sldMkLst>
        <pc:picChg chg="add mod modCrop">
          <ac:chgData name="Havens, Hilary" userId="221bfc2f-dc42-41d1-9a23-b636a7a130dd" providerId="ADAL" clId="{9368AFC5-BCC8-493A-A83E-25750E839BB8}" dt="2023-09-06T02:52:33.498" v="1169" actId="1076"/>
          <ac:picMkLst>
            <pc:docMk/>
            <pc:sldMk cId="762059670" sldId="283"/>
            <ac:picMk id="3" creationId="{5CD82CAF-A11D-B344-CF56-A89E0E7F9575}"/>
          </ac:picMkLst>
        </pc:picChg>
        <pc:picChg chg="add mod modCrop">
          <ac:chgData name="Havens, Hilary" userId="221bfc2f-dc42-41d1-9a23-b636a7a130dd" providerId="ADAL" clId="{9368AFC5-BCC8-493A-A83E-25750E839BB8}" dt="2023-09-06T02:52:57.540" v="1173" actId="1076"/>
          <ac:picMkLst>
            <pc:docMk/>
            <pc:sldMk cId="762059670" sldId="283"/>
            <ac:picMk id="5" creationId="{3E3E2D1D-DBE6-8366-DE05-DA8FBAFC9736}"/>
          </ac:picMkLst>
        </pc:picChg>
      </pc:sldChg>
      <pc:sldChg chg="add ord">
        <pc:chgData name="Havens, Hilary" userId="221bfc2f-dc42-41d1-9a23-b636a7a130dd" providerId="ADAL" clId="{9368AFC5-BCC8-493A-A83E-25750E839BB8}" dt="2023-09-06T03:54:28.124" v="1270"/>
        <pc:sldMkLst>
          <pc:docMk/>
          <pc:sldMk cId="909128412" sldId="284"/>
        </pc:sldMkLst>
      </pc:sldChg>
    </pc:docChg>
  </pc:docChgLst>
  <pc:docChgLst>
    <pc:chgData name="Havens, Hilary" userId="221bfc2f-dc42-41d1-9a23-b636a7a130dd" providerId="ADAL" clId="{8B88F671-0818-4230-9DB0-2E62B36EDDA8}"/>
    <pc:docChg chg="undo custSel addSld delSld modSld">
      <pc:chgData name="Havens, Hilary" userId="221bfc2f-dc42-41d1-9a23-b636a7a130dd" providerId="ADAL" clId="{8B88F671-0818-4230-9DB0-2E62B36EDDA8}" dt="2021-12-13T19:49:00.515" v="26" actId="2696"/>
      <pc:docMkLst>
        <pc:docMk/>
      </pc:docMkLst>
      <pc:sldChg chg="addSp delSp modSp mod">
        <pc:chgData name="Havens, Hilary" userId="221bfc2f-dc42-41d1-9a23-b636a7a130dd" providerId="ADAL" clId="{8B88F671-0818-4230-9DB0-2E62B36EDDA8}" dt="2021-12-13T19:48:41.870" v="22" actId="1076"/>
        <pc:sldMkLst>
          <pc:docMk/>
          <pc:sldMk cId="3400694644" sldId="256"/>
        </pc:sldMkLst>
        <pc:spChg chg="del">
          <ac:chgData name="Havens, Hilary" userId="221bfc2f-dc42-41d1-9a23-b636a7a130dd" providerId="ADAL" clId="{8B88F671-0818-4230-9DB0-2E62B36EDDA8}" dt="2021-12-13T19:47:35.004" v="0" actId="478"/>
          <ac:spMkLst>
            <pc:docMk/>
            <pc:sldMk cId="3400694644" sldId="256"/>
            <ac:spMk id="2" creationId="{BD07F537-16ED-4FF7-BCC1-F2E1512739A5}"/>
          </ac:spMkLst>
        </pc:spChg>
        <pc:spChg chg="del">
          <ac:chgData name="Havens, Hilary" userId="221bfc2f-dc42-41d1-9a23-b636a7a130dd" providerId="ADAL" clId="{8B88F671-0818-4230-9DB0-2E62B36EDDA8}" dt="2021-12-13T19:47:36.984" v="1" actId="478"/>
          <ac:spMkLst>
            <pc:docMk/>
            <pc:sldMk cId="3400694644" sldId="256"/>
            <ac:spMk id="3" creationId="{1C202EC9-45B7-43EB-B38E-C4FDEF629727}"/>
          </ac:spMkLst>
        </pc:spChg>
        <pc:spChg chg="add del">
          <ac:chgData name="Havens, Hilary" userId="221bfc2f-dc42-41d1-9a23-b636a7a130dd" providerId="ADAL" clId="{8B88F671-0818-4230-9DB0-2E62B36EDDA8}" dt="2021-12-13T19:48:01.041" v="3" actId="22"/>
          <ac:spMkLst>
            <pc:docMk/>
            <pc:sldMk cId="3400694644" sldId="256"/>
            <ac:spMk id="5" creationId="{5C3FDCD6-C401-4532-BFB3-D3F0FA2318BE}"/>
          </ac:spMkLst>
        </pc:spChg>
        <pc:spChg chg="add mod">
          <ac:chgData name="Havens, Hilary" userId="221bfc2f-dc42-41d1-9a23-b636a7a130dd" providerId="ADAL" clId="{8B88F671-0818-4230-9DB0-2E62B36EDDA8}" dt="2021-12-13T19:48:41.870" v="22" actId="1076"/>
          <ac:spMkLst>
            <pc:docMk/>
            <pc:sldMk cId="3400694644" sldId="256"/>
            <ac:spMk id="7" creationId="{B70BC960-6B4C-47C7-889A-004AF86406EE}"/>
          </ac:spMkLst>
        </pc:spChg>
      </pc:sldChg>
      <pc:sldChg chg="delSp new mod modClrScheme chgLayout">
        <pc:chgData name="Havens, Hilary" userId="221bfc2f-dc42-41d1-9a23-b636a7a130dd" providerId="ADAL" clId="{8B88F671-0818-4230-9DB0-2E62B36EDDA8}" dt="2021-12-13T19:48:55.451" v="24" actId="700"/>
        <pc:sldMkLst>
          <pc:docMk/>
          <pc:sldMk cId="4249729195" sldId="257"/>
        </pc:sldMkLst>
        <pc:spChg chg="del">
          <ac:chgData name="Havens, Hilary" userId="221bfc2f-dc42-41d1-9a23-b636a7a130dd" providerId="ADAL" clId="{8B88F671-0818-4230-9DB0-2E62B36EDDA8}" dt="2021-12-13T19:48:55.451" v="24" actId="700"/>
          <ac:spMkLst>
            <pc:docMk/>
            <pc:sldMk cId="4249729195" sldId="257"/>
            <ac:spMk id="2" creationId="{C9D418FB-A1EC-432C-96F8-295B5342E6DA}"/>
          </ac:spMkLst>
        </pc:spChg>
        <pc:spChg chg="del">
          <ac:chgData name="Havens, Hilary" userId="221bfc2f-dc42-41d1-9a23-b636a7a130dd" providerId="ADAL" clId="{8B88F671-0818-4230-9DB0-2E62B36EDDA8}" dt="2021-12-13T19:48:55.451" v="24" actId="700"/>
          <ac:spMkLst>
            <pc:docMk/>
            <pc:sldMk cId="4249729195" sldId="257"/>
            <ac:spMk id="3" creationId="{6DA54F85-DEC2-4C4F-A24C-EF1E5437AE80}"/>
          </ac:spMkLst>
        </pc:spChg>
      </pc:sldChg>
      <pc:sldChg chg="new del">
        <pc:chgData name="Havens, Hilary" userId="221bfc2f-dc42-41d1-9a23-b636a7a130dd" providerId="ADAL" clId="{8B88F671-0818-4230-9DB0-2E62B36EDDA8}" dt="2021-12-13T19:49:00.515" v="26" actId="2696"/>
        <pc:sldMkLst>
          <pc:docMk/>
          <pc:sldMk cId="1830252950" sldId="258"/>
        </pc:sldMkLst>
      </pc:sldChg>
    </pc:docChg>
  </pc:docChgLst>
  <pc:docChgLst>
    <pc:chgData name="Havens, Hilary" userId="221bfc2f-dc42-41d1-9a23-b636a7a130dd" providerId="ADAL" clId="{DE348E1D-8890-4878-84B3-8D88D0019C14}"/>
    <pc:docChg chg="undo custSel addSld delSld modSld sldOrd">
      <pc:chgData name="Havens, Hilary" userId="221bfc2f-dc42-41d1-9a23-b636a7a130dd" providerId="ADAL" clId="{DE348E1D-8890-4878-84B3-8D88D0019C14}" dt="2024-05-27T10:55:39.860" v="313" actId="478"/>
      <pc:docMkLst>
        <pc:docMk/>
      </pc:docMkLst>
      <pc:sldChg chg="addSp modSp mod">
        <pc:chgData name="Havens, Hilary" userId="221bfc2f-dc42-41d1-9a23-b636a7a130dd" providerId="ADAL" clId="{DE348E1D-8890-4878-84B3-8D88D0019C14}" dt="2024-05-27T10:54:52.773" v="310" actId="255"/>
        <pc:sldMkLst>
          <pc:docMk/>
          <pc:sldMk cId="3400694644" sldId="256"/>
        </pc:sldMkLst>
        <pc:spChg chg="mod">
          <ac:chgData name="Havens, Hilary" userId="221bfc2f-dc42-41d1-9a23-b636a7a130dd" providerId="ADAL" clId="{DE348E1D-8890-4878-84B3-8D88D0019C14}" dt="2024-05-27T10:30:23.702" v="243" actId="1076"/>
          <ac:spMkLst>
            <pc:docMk/>
            <pc:sldMk cId="3400694644" sldId="256"/>
            <ac:spMk id="4" creationId="{9BD316C0-615C-1478-D02E-5104AEB36508}"/>
          </ac:spMkLst>
        </pc:spChg>
        <pc:spChg chg="mod">
          <ac:chgData name="Havens, Hilary" userId="221bfc2f-dc42-41d1-9a23-b636a7a130dd" providerId="ADAL" clId="{DE348E1D-8890-4878-84B3-8D88D0019C14}" dt="2024-05-27T10:54:52.773" v="310" actId="255"/>
          <ac:spMkLst>
            <pc:docMk/>
            <pc:sldMk cId="3400694644" sldId="256"/>
            <ac:spMk id="7" creationId="{B70BC960-6B4C-47C7-889A-004AF86406EE}"/>
          </ac:spMkLst>
        </pc:spChg>
        <pc:grpChg chg="add mod">
          <ac:chgData name="Havens, Hilary" userId="221bfc2f-dc42-41d1-9a23-b636a7a130dd" providerId="ADAL" clId="{DE348E1D-8890-4878-84B3-8D88D0019C14}" dt="2024-05-27T10:50:15.358" v="264" actId="1076"/>
          <ac:grpSpMkLst>
            <pc:docMk/>
            <pc:sldMk cId="3400694644" sldId="256"/>
            <ac:grpSpMk id="6" creationId="{37169770-3733-B87E-A197-C46B7E013FA5}"/>
          </ac:grpSpMkLst>
        </pc:grpChg>
        <pc:picChg chg="mod">
          <ac:chgData name="Havens, Hilary" userId="221bfc2f-dc42-41d1-9a23-b636a7a130dd" providerId="ADAL" clId="{DE348E1D-8890-4878-84B3-8D88D0019C14}" dt="2024-05-27T10:50:04.036" v="263" actId="164"/>
          <ac:picMkLst>
            <pc:docMk/>
            <pc:sldMk cId="3400694644" sldId="256"/>
            <ac:picMk id="2" creationId="{275ABD12-DBF5-2F5D-D760-9E86344E059D}"/>
          </ac:picMkLst>
        </pc:picChg>
        <pc:picChg chg="add mod">
          <ac:chgData name="Havens, Hilary" userId="221bfc2f-dc42-41d1-9a23-b636a7a130dd" providerId="ADAL" clId="{DE348E1D-8890-4878-84B3-8D88D0019C14}" dt="2024-05-27T10:50:04.036" v="263" actId="164"/>
          <ac:picMkLst>
            <pc:docMk/>
            <pc:sldMk cId="3400694644" sldId="256"/>
            <ac:picMk id="5" creationId="{6F5126DD-33AD-2690-DCDF-75D2CD3FAEA0}"/>
          </ac:picMkLst>
        </pc:picChg>
      </pc:sldChg>
      <pc:sldChg chg="del">
        <pc:chgData name="Havens, Hilary" userId="221bfc2f-dc42-41d1-9a23-b636a7a130dd" providerId="ADAL" clId="{DE348E1D-8890-4878-84B3-8D88D0019C14}" dt="2024-05-13T18:55:07.338" v="0" actId="2696"/>
        <pc:sldMkLst>
          <pc:docMk/>
          <pc:sldMk cId="3214815657" sldId="269"/>
        </pc:sldMkLst>
      </pc:sldChg>
      <pc:sldChg chg="del">
        <pc:chgData name="Havens, Hilary" userId="221bfc2f-dc42-41d1-9a23-b636a7a130dd" providerId="ADAL" clId="{DE348E1D-8890-4878-84B3-8D88D0019C14}" dt="2024-05-25T10:31:08.967" v="195" actId="2696"/>
        <pc:sldMkLst>
          <pc:docMk/>
          <pc:sldMk cId="3250010168" sldId="271"/>
        </pc:sldMkLst>
      </pc:sldChg>
      <pc:sldChg chg="del">
        <pc:chgData name="Havens, Hilary" userId="221bfc2f-dc42-41d1-9a23-b636a7a130dd" providerId="ADAL" clId="{DE348E1D-8890-4878-84B3-8D88D0019C14}" dt="2024-05-25T10:31:08.967" v="195" actId="2696"/>
        <pc:sldMkLst>
          <pc:docMk/>
          <pc:sldMk cId="3202403951" sldId="276"/>
        </pc:sldMkLst>
      </pc:sldChg>
      <pc:sldChg chg="addSp delSp modSp new mod ord">
        <pc:chgData name="Havens, Hilary" userId="221bfc2f-dc42-41d1-9a23-b636a7a130dd" providerId="ADAL" clId="{DE348E1D-8890-4878-84B3-8D88D0019C14}" dt="2024-05-27T10:55:25.790" v="312" actId="478"/>
        <pc:sldMkLst>
          <pc:docMk/>
          <pc:sldMk cId="2201757791" sldId="285"/>
        </pc:sldMkLst>
        <pc:spChg chg="add del mod">
          <ac:chgData name="Havens, Hilary" userId="221bfc2f-dc42-41d1-9a23-b636a7a130dd" providerId="ADAL" clId="{DE348E1D-8890-4878-84B3-8D88D0019C14}" dt="2024-05-27T10:55:25.790" v="312" actId="478"/>
          <ac:spMkLst>
            <pc:docMk/>
            <pc:sldMk cId="2201757791" sldId="285"/>
            <ac:spMk id="6" creationId="{4EE37820-5F86-438A-E0C9-3F7340EC5FE2}"/>
          </ac:spMkLst>
        </pc:spChg>
        <pc:picChg chg="add mod">
          <ac:chgData name="Havens, Hilary" userId="221bfc2f-dc42-41d1-9a23-b636a7a130dd" providerId="ADAL" clId="{DE348E1D-8890-4878-84B3-8D88D0019C14}" dt="2024-05-13T18:58:28.834" v="111" actId="14100"/>
          <ac:picMkLst>
            <pc:docMk/>
            <pc:sldMk cId="2201757791" sldId="285"/>
            <ac:picMk id="3" creationId="{39E0BEEA-7796-11CA-2672-02D98B2DC792}"/>
          </ac:picMkLst>
        </pc:picChg>
        <pc:picChg chg="add mod modCrop">
          <ac:chgData name="Havens, Hilary" userId="221bfc2f-dc42-41d1-9a23-b636a7a130dd" providerId="ADAL" clId="{DE348E1D-8890-4878-84B3-8D88D0019C14}" dt="2024-05-13T18:58:53.801" v="116" actId="1076"/>
          <ac:picMkLst>
            <pc:docMk/>
            <pc:sldMk cId="2201757791" sldId="285"/>
            <ac:picMk id="5" creationId="{B4896CC6-FF7B-96FE-8D05-6FF96664372D}"/>
          </ac:picMkLst>
        </pc:picChg>
      </pc:sldChg>
      <pc:sldChg chg="addSp modSp new mod">
        <pc:chgData name="Havens, Hilary" userId="221bfc2f-dc42-41d1-9a23-b636a7a130dd" providerId="ADAL" clId="{DE348E1D-8890-4878-84B3-8D88D0019C14}" dt="2024-05-13T19:04:06.972" v="146" actId="207"/>
        <pc:sldMkLst>
          <pc:docMk/>
          <pc:sldMk cId="693522240" sldId="286"/>
        </pc:sldMkLst>
        <pc:spChg chg="add mod">
          <ac:chgData name="Havens, Hilary" userId="221bfc2f-dc42-41d1-9a23-b636a7a130dd" providerId="ADAL" clId="{DE348E1D-8890-4878-84B3-8D88D0019C14}" dt="2024-05-13T19:04:06.972" v="146" actId="207"/>
          <ac:spMkLst>
            <pc:docMk/>
            <pc:sldMk cId="693522240" sldId="286"/>
            <ac:spMk id="6" creationId="{1A1EB453-FF78-4723-F6ED-7F79B20309DF}"/>
          </ac:spMkLst>
        </pc:spChg>
        <pc:picChg chg="add mod modCrop">
          <ac:chgData name="Havens, Hilary" userId="221bfc2f-dc42-41d1-9a23-b636a7a130dd" providerId="ADAL" clId="{DE348E1D-8890-4878-84B3-8D88D0019C14}" dt="2024-05-13T19:03:17.186" v="134" actId="732"/>
          <ac:picMkLst>
            <pc:docMk/>
            <pc:sldMk cId="693522240" sldId="286"/>
            <ac:picMk id="3" creationId="{1CDAAFE8-FD7D-4257-D77D-AF5503E4117F}"/>
          </ac:picMkLst>
        </pc:picChg>
        <pc:picChg chg="add mod">
          <ac:chgData name="Havens, Hilary" userId="221bfc2f-dc42-41d1-9a23-b636a7a130dd" providerId="ADAL" clId="{DE348E1D-8890-4878-84B3-8D88D0019C14}" dt="2024-05-13T19:03:56.314" v="138" actId="1076"/>
          <ac:picMkLst>
            <pc:docMk/>
            <pc:sldMk cId="693522240" sldId="286"/>
            <ac:picMk id="5" creationId="{059A5EB1-DC82-A1A8-7FAE-2B0024393550}"/>
          </ac:picMkLst>
        </pc:picChg>
      </pc:sldChg>
      <pc:sldChg chg="addSp delSp modSp new mod">
        <pc:chgData name="Havens, Hilary" userId="221bfc2f-dc42-41d1-9a23-b636a7a130dd" providerId="ADAL" clId="{DE348E1D-8890-4878-84B3-8D88D0019C14}" dt="2024-05-27T10:55:39.860" v="313" actId="478"/>
        <pc:sldMkLst>
          <pc:docMk/>
          <pc:sldMk cId="1131163106" sldId="287"/>
        </pc:sldMkLst>
        <pc:spChg chg="add del mod">
          <ac:chgData name="Havens, Hilary" userId="221bfc2f-dc42-41d1-9a23-b636a7a130dd" providerId="ADAL" clId="{DE348E1D-8890-4878-84B3-8D88D0019C14}" dt="2024-05-27T10:55:39.860" v="313" actId="478"/>
          <ac:spMkLst>
            <pc:docMk/>
            <pc:sldMk cId="1131163106" sldId="287"/>
            <ac:spMk id="4" creationId="{3ADEBE01-C62E-533D-7B12-DA87D275556C}"/>
          </ac:spMkLst>
        </pc:spChg>
        <pc:picChg chg="add">
          <ac:chgData name="Havens, Hilary" userId="221bfc2f-dc42-41d1-9a23-b636a7a130dd" providerId="ADAL" clId="{DE348E1D-8890-4878-84B3-8D88D0019C14}" dt="2024-05-13T19:00:27.389" v="125" actId="22"/>
          <ac:picMkLst>
            <pc:docMk/>
            <pc:sldMk cId="1131163106" sldId="287"/>
            <ac:picMk id="3" creationId="{FDA1DDEE-523F-3C0E-C2D8-91F09EB9B055}"/>
          </ac:picMkLst>
        </pc:picChg>
      </pc:sldChg>
      <pc:sldChg chg="addSp delSp modSp new mod">
        <pc:chgData name="Havens, Hilary" userId="221bfc2f-dc42-41d1-9a23-b636a7a130dd" providerId="ADAL" clId="{DE348E1D-8890-4878-84B3-8D88D0019C14}" dt="2024-05-27T10:55:21.635" v="311" actId="478"/>
        <pc:sldMkLst>
          <pc:docMk/>
          <pc:sldMk cId="4282985578" sldId="288"/>
        </pc:sldMkLst>
        <pc:spChg chg="add del mod">
          <ac:chgData name="Havens, Hilary" userId="221bfc2f-dc42-41d1-9a23-b636a7a130dd" providerId="ADAL" clId="{DE348E1D-8890-4878-84B3-8D88D0019C14}" dt="2024-05-27T10:55:21.635" v="311" actId="478"/>
          <ac:spMkLst>
            <pc:docMk/>
            <pc:sldMk cId="4282985578" sldId="288"/>
            <ac:spMk id="3" creationId="{4265FCF4-BB3A-7F16-AD21-D87C68D1FC86}"/>
          </ac:spMkLst>
        </pc:spChg>
        <pc:spChg chg="add mod">
          <ac:chgData name="Havens, Hilary" userId="221bfc2f-dc42-41d1-9a23-b636a7a130dd" providerId="ADAL" clId="{DE348E1D-8890-4878-84B3-8D88D0019C14}" dt="2024-05-13T19:15:01.694" v="191" actId="947"/>
          <ac:spMkLst>
            <pc:docMk/>
            <pc:sldMk cId="4282985578" sldId="288"/>
            <ac:spMk id="4" creationId="{0AEF911A-7603-4FE1-E006-61090513BA2D}"/>
          </ac:spMkLst>
        </pc:spChg>
        <pc:picChg chg="add mod">
          <ac:chgData name="Havens, Hilary" userId="221bfc2f-dc42-41d1-9a23-b636a7a130dd" providerId="ADAL" clId="{DE348E1D-8890-4878-84B3-8D88D0019C14}" dt="2024-05-13T19:13:04.969" v="170"/>
          <ac:picMkLst>
            <pc:docMk/>
            <pc:sldMk cId="4282985578" sldId="288"/>
            <ac:picMk id="2" creationId="{66DFDEFB-98DB-249D-A080-FB6D698EBE57}"/>
          </ac:picMkLst>
        </pc:picChg>
      </pc:sldChg>
      <pc:sldChg chg="addSp modSp new mod ord">
        <pc:chgData name="Havens, Hilary" userId="221bfc2f-dc42-41d1-9a23-b636a7a130dd" providerId="ADAL" clId="{DE348E1D-8890-4878-84B3-8D88D0019C14}" dt="2024-05-13T20:05:40.836" v="193"/>
        <pc:sldMkLst>
          <pc:docMk/>
          <pc:sldMk cId="398795582" sldId="289"/>
        </pc:sldMkLst>
        <pc:spChg chg="add mod">
          <ac:chgData name="Havens, Hilary" userId="221bfc2f-dc42-41d1-9a23-b636a7a130dd" providerId="ADAL" clId="{DE348E1D-8890-4878-84B3-8D88D0019C14}" dt="2024-05-13T19:07:08.039" v="167" actId="20577"/>
          <ac:spMkLst>
            <pc:docMk/>
            <pc:sldMk cId="398795582" sldId="289"/>
            <ac:spMk id="4" creationId="{5AE00C66-F63B-1EC6-849D-1A21F38B6D74}"/>
          </ac:spMkLst>
        </pc:spChg>
        <pc:picChg chg="add mod modCrop">
          <ac:chgData name="Havens, Hilary" userId="221bfc2f-dc42-41d1-9a23-b636a7a130dd" providerId="ADAL" clId="{DE348E1D-8890-4878-84B3-8D88D0019C14}" dt="2024-05-13T19:06:58.417" v="162" actId="732"/>
          <ac:picMkLst>
            <pc:docMk/>
            <pc:sldMk cId="398795582" sldId="289"/>
            <ac:picMk id="3" creationId="{399891A0-E3A5-AF47-826C-0A6990334F72}"/>
          </ac:picMkLst>
        </pc:picChg>
      </pc:sldChg>
      <pc:sldChg chg="addSp modSp new mod">
        <pc:chgData name="Havens, Hilary" userId="221bfc2f-dc42-41d1-9a23-b636a7a130dd" providerId="ADAL" clId="{DE348E1D-8890-4878-84B3-8D88D0019C14}" dt="2024-05-13T19:05:54.479" v="159" actId="20577"/>
        <pc:sldMkLst>
          <pc:docMk/>
          <pc:sldMk cId="4084168952" sldId="290"/>
        </pc:sldMkLst>
        <pc:spChg chg="add mod">
          <ac:chgData name="Havens, Hilary" userId="221bfc2f-dc42-41d1-9a23-b636a7a130dd" providerId="ADAL" clId="{DE348E1D-8890-4878-84B3-8D88D0019C14}" dt="2024-05-13T19:05:54.479" v="159" actId="20577"/>
          <ac:spMkLst>
            <pc:docMk/>
            <pc:sldMk cId="4084168952" sldId="290"/>
            <ac:spMk id="4" creationId="{0FE9AA78-7D4F-281B-D4A2-5F014911DAD3}"/>
          </ac:spMkLst>
        </pc:spChg>
        <pc:picChg chg="add">
          <ac:chgData name="Havens, Hilary" userId="221bfc2f-dc42-41d1-9a23-b636a7a130dd" providerId="ADAL" clId="{DE348E1D-8890-4878-84B3-8D88D0019C14}" dt="2024-05-13T19:05:43.569" v="148" actId="22"/>
          <ac:picMkLst>
            <pc:docMk/>
            <pc:sldMk cId="4084168952" sldId="290"/>
            <ac:picMk id="3" creationId="{78C8CA1C-C57B-8360-6E00-9643DBDE44D9}"/>
          </ac:picMkLst>
        </pc:picChg>
      </pc:sldChg>
      <pc:sldChg chg="addSp delSp modSp new mod">
        <pc:chgData name="Havens, Hilary" userId="221bfc2f-dc42-41d1-9a23-b636a7a130dd" providerId="ADAL" clId="{DE348E1D-8890-4878-84B3-8D88D0019C14}" dt="2024-05-25T10:56:32.462" v="233" actId="478"/>
        <pc:sldMkLst>
          <pc:docMk/>
          <pc:sldMk cId="164131954" sldId="291"/>
        </pc:sldMkLst>
        <pc:spChg chg="add del mod">
          <ac:chgData name="Havens, Hilary" userId="221bfc2f-dc42-41d1-9a23-b636a7a130dd" providerId="ADAL" clId="{DE348E1D-8890-4878-84B3-8D88D0019C14}" dt="2024-05-25T10:56:32.462" v="233" actId="478"/>
          <ac:spMkLst>
            <pc:docMk/>
            <pc:sldMk cId="164131954" sldId="291"/>
            <ac:spMk id="3" creationId="{F2A2B0DF-2417-3C65-1BD4-AA3B47D9AB98}"/>
          </ac:spMkLst>
        </pc:spChg>
      </pc:sldChg>
      <pc:sldChg chg="new">
        <pc:chgData name="Havens, Hilary" userId="221bfc2f-dc42-41d1-9a23-b636a7a130dd" providerId="ADAL" clId="{DE348E1D-8890-4878-84B3-8D88D0019C14}" dt="2024-05-25T10:30:50.754" v="194" actId="680"/>
        <pc:sldMkLst>
          <pc:docMk/>
          <pc:sldMk cId="3920255145" sldId="292"/>
        </pc:sldMkLst>
      </pc:sldChg>
      <pc:sldChg chg="addSp modSp new mod">
        <pc:chgData name="Havens, Hilary" userId="221bfc2f-dc42-41d1-9a23-b636a7a130dd" providerId="ADAL" clId="{DE348E1D-8890-4878-84B3-8D88D0019C14}" dt="2024-05-27T10:52:41.867" v="268" actId="1076"/>
        <pc:sldMkLst>
          <pc:docMk/>
          <pc:sldMk cId="396600287" sldId="293"/>
        </pc:sldMkLst>
        <pc:spChg chg="add mod">
          <ac:chgData name="Havens, Hilary" userId="221bfc2f-dc42-41d1-9a23-b636a7a130dd" providerId="ADAL" clId="{DE348E1D-8890-4878-84B3-8D88D0019C14}" dt="2024-05-27T10:52:41.867" v="268" actId="1076"/>
          <ac:spMkLst>
            <pc:docMk/>
            <pc:sldMk cId="396600287" sldId="293"/>
            <ac:spMk id="2" creationId="{446A1D3C-2AFC-1CB9-F141-C8E5A21C6A15}"/>
          </ac:spMkLst>
        </pc:spChg>
        <pc:picChg chg="add mod">
          <ac:chgData name="Havens, Hilary" userId="221bfc2f-dc42-41d1-9a23-b636a7a130dd" providerId="ADAL" clId="{DE348E1D-8890-4878-84B3-8D88D0019C14}" dt="2024-05-27T10:49:38.293" v="255" actId="1076"/>
          <ac:picMkLst>
            <pc:docMk/>
            <pc:sldMk cId="396600287" sldId="293"/>
            <ac:picMk id="4" creationId="{5C42496B-F69A-B5C6-7EC9-45F3D13D783A}"/>
          </ac:picMkLst>
        </pc:picChg>
      </pc:sldChg>
      <pc:sldChg chg="addSp delSp modSp mod">
        <pc:chgData name="Havens, Hilary" userId="221bfc2f-dc42-41d1-9a23-b636a7a130dd" providerId="ADAL" clId="{DE348E1D-8890-4878-84B3-8D88D0019C14}" dt="2024-05-27T10:53:45.336" v="280" actId="1076"/>
        <pc:sldMkLst>
          <pc:docMk/>
          <pc:sldMk cId="1269122502" sldId="305"/>
        </pc:sldMkLst>
        <pc:spChg chg="add del">
          <ac:chgData name="Havens, Hilary" userId="221bfc2f-dc42-41d1-9a23-b636a7a130dd" providerId="ADAL" clId="{DE348E1D-8890-4878-84B3-8D88D0019C14}" dt="2024-05-27T10:53:11.641" v="270" actId="22"/>
          <ac:spMkLst>
            <pc:docMk/>
            <pc:sldMk cId="1269122502" sldId="305"/>
            <ac:spMk id="5" creationId="{9E749B7A-BA73-7998-5240-06A1318DB2B0}"/>
          </ac:spMkLst>
        </pc:spChg>
        <pc:spChg chg="add mod">
          <ac:chgData name="Havens, Hilary" userId="221bfc2f-dc42-41d1-9a23-b636a7a130dd" providerId="ADAL" clId="{DE348E1D-8890-4878-84B3-8D88D0019C14}" dt="2024-05-27T10:53:45.336" v="280" actId="1076"/>
          <ac:spMkLst>
            <pc:docMk/>
            <pc:sldMk cId="1269122502" sldId="305"/>
            <ac:spMk id="6" creationId="{FE147F8D-A7C0-3D2E-8A09-E53423F1C670}"/>
          </ac:spMkLst>
        </pc:spChg>
      </pc:sldChg>
      <pc:sldChg chg="addSp delSp modSp mod">
        <pc:chgData name="Havens, Hilary" userId="221bfc2f-dc42-41d1-9a23-b636a7a130dd" providerId="ADAL" clId="{DE348E1D-8890-4878-84B3-8D88D0019C14}" dt="2024-05-27T10:53:50.382" v="281"/>
        <pc:sldMkLst>
          <pc:docMk/>
          <pc:sldMk cId="1412252202" sldId="306"/>
        </pc:sldMkLst>
        <pc:spChg chg="mod">
          <ac:chgData name="Havens, Hilary" userId="221bfc2f-dc42-41d1-9a23-b636a7a130dd" providerId="ADAL" clId="{DE348E1D-8890-4878-84B3-8D88D0019C14}" dt="2024-05-27T10:46:52.584" v="250" actId="1076"/>
          <ac:spMkLst>
            <pc:docMk/>
            <pc:sldMk cId="1412252202" sldId="306"/>
            <ac:spMk id="4" creationId="{7FC9615A-F142-D227-D3B4-7A883FF404E9}"/>
          </ac:spMkLst>
        </pc:spChg>
        <pc:spChg chg="add mod">
          <ac:chgData name="Havens, Hilary" userId="221bfc2f-dc42-41d1-9a23-b636a7a130dd" providerId="ADAL" clId="{DE348E1D-8890-4878-84B3-8D88D0019C14}" dt="2024-05-27T10:53:50.382" v="281"/>
          <ac:spMkLst>
            <pc:docMk/>
            <pc:sldMk cId="1412252202" sldId="306"/>
            <ac:spMk id="5" creationId="{E502DA90-6F6A-7287-59C1-C7DEA4D16F35}"/>
          </ac:spMkLst>
        </pc:spChg>
        <pc:picChg chg="add mod">
          <ac:chgData name="Havens, Hilary" userId="221bfc2f-dc42-41d1-9a23-b636a7a130dd" providerId="ADAL" clId="{DE348E1D-8890-4878-84B3-8D88D0019C14}" dt="2024-05-27T10:34:48.588" v="246" actId="1076"/>
          <ac:picMkLst>
            <pc:docMk/>
            <pc:sldMk cId="1412252202" sldId="306"/>
            <ac:picMk id="3" creationId="{A207B063-73A5-82C7-8399-87C15CD3E252}"/>
          </ac:picMkLst>
        </pc:picChg>
        <pc:picChg chg="del">
          <ac:chgData name="Havens, Hilary" userId="221bfc2f-dc42-41d1-9a23-b636a7a130dd" providerId="ADAL" clId="{DE348E1D-8890-4878-84B3-8D88D0019C14}" dt="2024-05-27T10:34:41.993" v="244" actId="478"/>
          <ac:picMkLst>
            <pc:docMk/>
            <pc:sldMk cId="1412252202" sldId="306"/>
            <ac:picMk id="6" creationId="{026EC7B9-7F28-0C83-CFAB-D208925BC00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487BEA-3E11-4CC2-822E-DD03013C676B}" type="datetimeFigureOut">
              <a:rPr lang="en-US" smtClean="0"/>
              <a:t>5/27/2024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E17EF-ED73-44B1-AC8C-B380C61982EF}" type="slidenum">
              <a:rPr lang="en-US" smtClean="0"/>
              <a:t>‹#›</a:t>
            </a:fld>
            <a:endParaRPr lang="en-US"/>
          </a:p>
        </p:txBody>
      </p:sp>
    </p:spTree>
    <p:extLst>
      <p:ext uri="{BB962C8B-B14F-4D97-AF65-F5344CB8AC3E}">
        <p14:creationId xmlns:p14="http://schemas.microsoft.com/office/powerpoint/2010/main" val="91163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6E17EF-ED73-44B1-AC8C-B380C61982EF}" type="slidenum">
              <a:rPr lang="en-US" smtClean="0"/>
              <a:t>2</a:t>
            </a:fld>
            <a:endParaRPr lang="en-US"/>
          </a:p>
        </p:txBody>
      </p:sp>
    </p:spTree>
    <p:extLst>
      <p:ext uri="{BB962C8B-B14F-4D97-AF65-F5344CB8AC3E}">
        <p14:creationId xmlns:p14="http://schemas.microsoft.com/office/powerpoint/2010/main" val="353436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6E17EF-ED73-44B1-AC8C-B380C61982EF}" type="slidenum">
              <a:rPr lang="en-US" smtClean="0"/>
              <a:t>25</a:t>
            </a:fld>
            <a:endParaRPr lang="en-US"/>
          </a:p>
        </p:txBody>
      </p:sp>
    </p:spTree>
    <p:extLst>
      <p:ext uri="{BB962C8B-B14F-4D97-AF65-F5344CB8AC3E}">
        <p14:creationId xmlns:p14="http://schemas.microsoft.com/office/powerpoint/2010/main" val="224535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B6CA-AF2A-433A-A937-0B18D531E5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CC3831-96C6-42F8-A093-E59E1A6B3A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58E4DB-0AAC-455B-ACD4-7EB92069EE44}"/>
              </a:ext>
            </a:extLst>
          </p:cNvPr>
          <p:cNvSpPr>
            <a:spLocks noGrp="1"/>
          </p:cNvSpPr>
          <p:nvPr>
            <p:ph type="dt" sz="half" idx="10"/>
          </p:nvPr>
        </p:nvSpPr>
        <p:spPr/>
        <p:txBody>
          <a:bodyPr/>
          <a:lstStyle/>
          <a:p>
            <a:fld id="{CFFD616F-1050-442B-A5F2-12AEB41EE012}" type="datetimeFigureOut">
              <a:rPr lang="en-US" smtClean="0"/>
              <a:t>5/27/2024</a:t>
            </a:fld>
            <a:endParaRPr lang="en-US"/>
          </a:p>
        </p:txBody>
      </p:sp>
      <p:sp>
        <p:nvSpPr>
          <p:cNvPr id="5" name="Footer Placeholder 4">
            <a:extLst>
              <a:ext uri="{FF2B5EF4-FFF2-40B4-BE49-F238E27FC236}">
                <a16:creationId xmlns:a16="http://schemas.microsoft.com/office/drawing/2014/main" id="{571128AA-C494-4060-9238-EA3BF2912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FA8E4A-D4FE-4214-A849-83A97DFBABB0}"/>
              </a:ext>
            </a:extLst>
          </p:cNvPr>
          <p:cNvSpPr>
            <a:spLocks noGrp="1"/>
          </p:cNvSpPr>
          <p:nvPr>
            <p:ph type="sldNum" sz="quarter" idx="12"/>
          </p:nvPr>
        </p:nvSpPr>
        <p:spPr/>
        <p:txBody>
          <a:bodyPr/>
          <a:lstStyle/>
          <a:p>
            <a:fld id="{56849962-A469-412D-A2C1-4AEF7D730420}" type="slidenum">
              <a:rPr lang="en-US" smtClean="0"/>
              <a:t>‹#›</a:t>
            </a:fld>
            <a:endParaRPr lang="en-US"/>
          </a:p>
        </p:txBody>
      </p:sp>
    </p:spTree>
    <p:extLst>
      <p:ext uri="{BB962C8B-B14F-4D97-AF65-F5344CB8AC3E}">
        <p14:creationId xmlns:p14="http://schemas.microsoft.com/office/powerpoint/2010/main" val="3134982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EA5D-DA21-4405-A197-141323EEE7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28724A-D288-4D2D-A298-E480305B2F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C4FAB-6DF3-4C99-9394-31D324C65516}"/>
              </a:ext>
            </a:extLst>
          </p:cNvPr>
          <p:cNvSpPr>
            <a:spLocks noGrp="1"/>
          </p:cNvSpPr>
          <p:nvPr>
            <p:ph type="dt" sz="half" idx="10"/>
          </p:nvPr>
        </p:nvSpPr>
        <p:spPr/>
        <p:txBody>
          <a:bodyPr/>
          <a:lstStyle/>
          <a:p>
            <a:fld id="{CFFD616F-1050-442B-A5F2-12AEB41EE012}" type="datetimeFigureOut">
              <a:rPr lang="en-US" smtClean="0"/>
              <a:t>5/27/2024</a:t>
            </a:fld>
            <a:endParaRPr lang="en-US"/>
          </a:p>
        </p:txBody>
      </p:sp>
      <p:sp>
        <p:nvSpPr>
          <p:cNvPr id="5" name="Footer Placeholder 4">
            <a:extLst>
              <a:ext uri="{FF2B5EF4-FFF2-40B4-BE49-F238E27FC236}">
                <a16:creationId xmlns:a16="http://schemas.microsoft.com/office/drawing/2014/main" id="{D71C3E2A-F7ED-4273-807E-1D233C1900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009DF-F7D4-4169-95EC-1E63D55873FE}"/>
              </a:ext>
            </a:extLst>
          </p:cNvPr>
          <p:cNvSpPr>
            <a:spLocks noGrp="1"/>
          </p:cNvSpPr>
          <p:nvPr>
            <p:ph type="sldNum" sz="quarter" idx="12"/>
          </p:nvPr>
        </p:nvSpPr>
        <p:spPr/>
        <p:txBody>
          <a:bodyPr/>
          <a:lstStyle/>
          <a:p>
            <a:fld id="{56849962-A469-412D-A2C1-4AEF7D730420}" type="slidenum">
              <a:rPr lang="en-US" smtClean="0"/>
              <a:t>‹#›</a:t>
            </a:fld>
            <a:endParaRPr lang="en-US"/>
          </a:p>
        </p:txBody>
      </p:sp>
    </p:spTree>
    <p:extLst>
      <p:ext uri="{BB962C8B-B14F-4D97-AF65-F5344CB8AC3E}">
        <p14:creationId xmlns:p14="http://schemas.microsoft.com/office/powerpoint/2010/main" val="1209057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361C45-8103-4D1D-AD9F-B263B0B2DF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E2B245-8DE2-498D-B3B2-FA7ED0C90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C1387-9111-4508-94BA-F8D7D2AE5C61}"/>
              </a:ext>
            </a:extLst>
          </p:cNvPr>
          <p:cNvSpPr>
            <a:spLocks noGrp="1"/>
          </p:cNvSpPr>
          <p:nvPr>
            <p:ph type="dt" sz="half" idx="10"/>
          </p:nvPr>
        </p:nvSpPr>
        <p:spPr/>
        <p:txBody>
          <a:bodyPr/>
          <a:lstStyle/>
          <a:p>
            <a:fld id="{CFFD616F-1050-442B-A5F2-12AEB41EE012}" type="datetimeFigureOut">
              <a:rPr lang="en-US" smtClean="0"/>
              <a:t>5/27/2024</a:t>
            </a:fld>
            <a:endParaRPr lang="en-US"/>
          </a:p>
        </p:txBody>
      </p:sp>
      <p:sp>
        <p:nvSpPr>
          <p:cNvPr id="5" name="Footer Placeholder 4">
            <a:extLst>
              <a:ext uri="{FF2B5EF4-FFF2-40B4-BE49-F238E27FC236}">
                <a16:creationId xmlns:a16="http://schemas.microsoft.com/office/drawing/2014/main" id="{AE1E70E4-C24B-4853-A3AE-2B7F5D0C6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C5027-79CE-4C78-9C13-F24C0A052FBC}"/>
              </a:ext>
            </a:extLst>
          </p:cNvPr>
          <p:cNvSpPr>
            <a:spLocks noGrp="1"/>
          </p:cNvSpPr>
          <p:nvPr>
            <p:ph type="sldNum" sz="quarter" idx="12"/>
          </p:nvPr>
        </p:nvSpPr>
        <p:spPr/>
        <p:txBody>
          <a:bodyPr/>
          <a:lstStyle/>
          <a:p>
            <a:fld id="{56849962-A469-412D-A2C1-4AEF7D730420}" type="slidenum">
              <a:rPr lang="en-US" smtClean="0"/>
              <a:t>‹#›</a:t>
            </a:fld>
            <a:endParaRPr lang="en-US"/>
          </a:p>
        </p:txBody>
      </p:sp>
    </p:spTree>
    <p:extLst>
      <p:ext uri="{BB962C8B-B14F-4D97-AF65-F5344CB8AC3E}">
        <p14:creationId xmlns:p14="http://schemas.microsoft.com/office/powerpoint/2010/main" val="418308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1564-AAD6-4258-94BF-392E1D98D6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39232-58AA-420C-8425-50A3D0DF72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A5374-EC76-47D6-88E6-04A02BCADCA4}"/>
              </a:ext>
            </a:extLst>
          </p:cNvPr>
          <p:cNvSpPr>
            <a:spLocks noGrp="1"/>
          </p:cNvSpPr>
          <p:nvPr>
            <p:ph type="dt" sz="half" idx="10"/>
          </p:nvPr>
        </p:nvSpPr>
        <p:spPr/>
        <p:txBody>
          <a:bodyPr/>
          <a:lstStyle/>
          <a:p>
            <a:fld id="{CFFD616F-1050-442B-A5F2-12AEB41EE012}" type="datetimeFigureOut">
              <a:rPr lang="en-US" smtClean="0"/>
              <a:t>5/27/2024</a:t>
            </a:fld>
            <a:endParaRPr lang="en-US"/>
          </a:p>
        </p:txBody>
      </p:sp>
      <p:sp>
        <p:nvSpPr>
          <p:cNvPr id="5" name="Footer Placeholder 4">
            <a:extLst>
              <a:ext uri="{FF2B5EF4-FFF2-40B4-BE49-F238E27FC236}">
                <a16:creationId xmlns:a16="http://schemas.microsoft.com/office/drawing/2014/main" id="{BFE4ECFC-97DF-4210-940E-18279CB20A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6AE8-8988-4BE7-8774-A39A57FF529F}"/>
              </a:ext>
            </a:extLst>
          </p:cNvPr>
          <p:cNvSpPr>
            <a:spLocks noGrp="1"/>
          </p:cNvSpPr>
          <p:nvPr>
            <p:ph type="sldNum" sz="quarter" idx="12"/>
          </p:nvPr>
        </p:nvSpPr>
        <p:spPr/>
        <p:txBody>
          <a:bodyPr/>
          <a:lstStyle/>
          <a:p>
            <a:fld id="{56849962-A469-412D-A2C1-4AEF7D730420}" type="slidenum">
              <a:rPr lang="en-US" smtClean="0"/>
              <a:t>‹#›</a:t>
            </a:fld>
            <a:endParaRPr lang="en-US"/>
          </a:p>
        </p:txBody>
      </p:sp>
    </p:spTree>
    <p:extLst>
      <p:ext uri="{BB962C8B-B14F-4D97-AF65-F5344CB8AC3E}">
        <p14:creationId xmlns:p14="http://schemas.microsoft.com/office/powerpoint/2010/main" val="1048261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94F2-3905-46C7-945F-E5402AA794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A712C8-9863-4512-A7E4-DA5C40E6FD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E8961D-20E8-4471-A62D-2C0855CCC95E}"/>
              </a:ext>
            </a:extLst>
          </p:cNvPr>
          <p:cNvSpPr>
            <a:spLocks noGrp="1"/>
          </p:cNvSpPr>
          <p:nvPr>
            <p:ph type="dt" sz="half" idx="10"/>
          </p:nvPr>
        </p:nvSpPr>
        <p:spPr/>
        <p:txBody>
          <a:bodyPr/>
          <a:lstStyle/>
          <a:p>
            <a:fld id="{CFFD616F-1050-442B-A5F2-12AEB41EE012}" type="datetimeFigureOut">
              <a:rPr lang="en-US" smtClean="0"/>
              <a:t>5/27/2024</a:t>
            </a:fld>
            <a:endParaRPr lang="en-US"/>
          </a:p>
        </p:txBody>
      </p:sp>
      <p:sp>
        <p:nvSpPr>
          <p:cNvPr id="5" name="Footer Placeholder 4">
            <a:extLst>
              <a:ext uri="{FF2B5EF4-FFF2-40B4-BE49-F238E27FC236}">
                <a16:creationId xmlns:a16="http://schemas.microsoft.com/office/drawing/2014/main" id="{752F70D8-F209-4BF6-B1E7-DA328E13C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15123-9FE6-49B9-908D-0D1946A106BF}"/>
              </a:ext>
            </a:extLst>
          </p:cNvPr>
          <p:cNvSpPr>
            <a:spLocks noGrp="1"/>
          </p:cNvSpPr>
          <p:nvPr>
            <p:ph type="sldNum" sz="quarter" idx="12"/>
          </p:nvPr>
        </p:nvSpPr>
        <p:spPr/>
        <p:txBody>
          <a:bodyPr/>
          <a:lstStyle/>
          <a:p>
            <a:fld id="{56849962-A469-412D-A2C1-4AEF7D730420}" type="slidenum">
              <a:rPr lang="en-US" smtClean="0"/>
              <a:t>‹#›</a:t>
            </a:fld>
            <a:endParaRPr lang="en-US"/>
          </a:p>
        </p:txBody>
      </p:sp>
    </p:spTree>
    <p:extLst>
      <p:ext uri="{BB962C8B-B14F-4D97-AF65-F5344CB8AC3E}">
        <p14:creationId xmlns:p14="http://schemas.microsoft.com/office/powerpoint/2010/main" val="152968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F6E4-9EEC-4A52-ACCB-1B5CC7A0C4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C9B231-18FB-421F-9D5E-05B0F48D72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4E2881-C294-44DC-B8BB-BD6F4A1296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0D6162-DC88-41A7-A7E5-A9A7DB4BEDB1}"/>
              </a:ext>
            </a:extLst>
          </p:cNvPr>
          <p:cNvSpPr>
            <a:spLocks noGrp="1"/>
          </p:cNvSpPr>
          <p:nvPr>
            <p:ph type="dt" sz="half" idx="10"/>
          </p:nvPr>
        </p:nvSpPr>
        <p:spPr/>
        <p:txBody>
          <a:bodyPr/>
          <a:lstStyle/>
          <a:p>
            <a:fld id="{CFFD616F-1050-442B-A5F2-12AEB41EE012}" type="datetimeFigureOut">
              <a:rPr lang="en-US" smtClean="0"/>
              <a:t>5/27/2024</a:t>
            </a:fld>
            <a:endParaRPr lang="en-US"/>
          </a:p>
        </p:txBody>
      </p:sp>
      <p:sp>
        <p:nvSpPr>
          <p:cNvPr id="6" name="Footer Placeholder 5">
            <a:extLst>
              <a:ext uri="{FF2B5EF4-FFF2-40B4-BE49-F238E27FC236}">
                <a16:creationId xmlns:a16="http://schemas.microsoft.com/office/drawing/2014/main" id="{CAFEC3C9-6933-488A-8127-638DB8204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AEA5DD-4699-4B64-A115-8B812DA49D46}"/>
              </a:ext>
            </a:extLst>
          </p:cNvPr>
          <p:cNvSpPr>
            <a:spLocks noGrp="1"/>
          </p:cNvSpPr>
          <p:nvPr>
            <p:ph type="sldNum" sz="quarter" idx="12"/>
          </p:nvPr>
        </p:nvSpPr>
        <p:spPr/>
        <p:txBody>
          <a:bodyPr/>
          <a:lstStyle/>
          <a:p>
            <a:fld id="{56849962-A469-412D-A2C1-4AEF7D730420}" type="slidenum">
              <a:rPr lang="en-US" smtClean="0"/>
              <a:t>‹#›</a:t>
            </a:fld>
            <a:endParaRPr lang="en-US"/>
          </a:p>
        </p:txBody>
      </p:sp>
    </p:spTree>
    <p:extLst>
      <p:ext uri="{BB962C8B-B14F-4D97-AF65-F5344CB8AC3E}">
        <p14:creationId xmlns:p14="http://schemas.microsoft.com/office/powerpoint/2010/main" val="1050033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3B15B-EB5C-45F2-BB67-DAE03EA21A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E318EA-F4C6-4B02-9476-FF5A6FE60B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A32C54-E4B6-4887-BA67-5DBF2E06C4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8C444F-9F03-4798-815F-C7947D8EA6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2A26A5-EBA9-4769-86F8-FE1B7F3632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124EAE-F2C8-4D59-AB05-FBF453680459}"/>
              </a:ext>
            </a:extLst>
          </p:cNvPr>
          <p:cNvSpPr>
            <a:spLocks noGrp="1"/>
          </p:cNvSpPr>
          <p:nvPr>
            <p:ph type="dt" sz="half" idx="10"/>
          </p:nvPr>
        </p:nvSpPr>
        <p:spPr/>
        <p:txBody>
          <a:bodyPr/>
          <a:lstStyle/>
          <a:p>
            <a:fld id="{CFFD616F-1050-442B-A5F2-12AEB41EE012}" type="datetimeFigureOut">
              <a:rPr lang="en-US" smtClean="0"/>
              <a:t>5/27/2024</a:t>
            </a:fld>
            <a:endParaRPr lang="en-US"/>
          </a:p>
        </p:txBody>
      </p:sp>
      <p:sp>
        <p:nvSpPr>
          <p:cNvPr id="8" name="Footer Placeholder 7">
            <a:extLst>
              <a:ext uri="{FF2B5EF4-FFF2-40B4-BE49-F238E27FC236}">
                <a16:creationId xmlns:a16="http://schemas.microsoft.com/office/drawing/2014/main" id="{81A6DEF8-F876-4CAE-96E5-F03D4E82B0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36B5CB-42BF-4057-A37A-5F06AD4A7F88}"/>
              </a:ext>
            </a:extLst>
          </p:cNvPr>
          <p:cNvSpPr>
            <a:spLocks noGrp="1"/>
          </p:cNvSpPr>
          <p:nvPr>
            <p:ph type="sldNum" sz="quarter" idx="12"/>
          </p:nvPr>
        </p:nvSpPr>
        <p:spPr/>
        <p:txBody>
          <a:bodyPr/>
          <a:lstStyle/>
          <a:p>
            <a:fld id="{56849962-A469-412D-A2C1-4AEF7D730420}" type="slidenum">
              <a:rPr lang="en-US" smtClean="0"/>
              <a:t>‹#›</a:t>
            </a:fld>
            <a:endParaRPr lang="en-US"/>
          </a:p>
        </p:txBody>
      </p:sp>
    </p:spTree>
    <p:extLst>
      <p:ext uri="{BB962C8B-B14F-4D97-AF65-F5344CB8AC3E}">
        <p14:creationId xmlns:p14="http://schemas.microsoft.com/office/powerpoint/2010/main" val="330837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23A9-E68B-461F-8D9B-00854A859B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114D8B-0C36-4BBC-8DF4-4FBE3239EE23}"/>
              </a:ext>
            </a:extLst>
          </p:cNvPr>
          <p:cNvSpPr>
            <a:spLocks noGrp="1"/>
          </p:cNvSpPr>
          <p:nvPr>
            <p:ph type="dt" sz="half" idx="10"/>
          </p:nvPr>
        </p:nvSpPr>
        <p:spPr/>
        <p:txBody>
          <a:bodyPr/>
          <a:lstStyle/>
          <a:p>
            <a:fld id="{CFFD616F-1050-442B-A5F2-12AEB41EE012}" type="datetimeFigureOut">
              <a:rPr lang="en-US" smtClean="0"/>
              <a:t>5/27/2024</a:t>
            </a:fld>
            <a:endParaRPr lang="en-US"/>
          </a:p>
        </p:txBody>
      </p:sp>
      <p:sp>
        <p:nvSpPr>
          <p:cNvPr id="4" name="Footer Placeholder 3">
            <a:extLst>
              <a:ext uri="{FF2B5EF4-FFF2-40B4-BE49-F238E27FC236}">
                <a16:creationId xmlns:a16="http://schemas.microsoft.com/office/drawing/2014/main" id="{6C8F5E67-195B-40C2-819D-F13FE5A1DD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0A88B-2713-4CA3-B4A5-BBDA5F92AA92}"/>
              </a:ext>
            </a:extLst>
          </p:cNvPr>
          <p:cNvSpPr>
            <a:spLocks noGrp="1"/>
          </p:cNvSpPr>
          <p:nvPr>
            <p:ph type="sldNum" sz="quarter" idx="12"/>
          </p:nvPr>
        </p:nvSpPr>
        <p:spPr/>
        <p:txBody>
          <a:bodyPr/>
          <a:lstStyle/>
          <a:p>
            <a:fld id="{56849962-A469-412D-A2C1-4AEF7D730420}" type="slidenum">
              <a:rPr lang="en-US" smtClean="0"/>
              <a:t>‹#›</a:t>
            </a:fld>
            <a:endParaRPr lang="en-US"/>
          </a:p>
        </p:txBody>
      </p:sp>
    </p:spTree>
    <p:extLst>
      <p:ext uri="{BB962C8B-B14F-4D97-AF65-F5344CB8AC3E}">
        <p14:creationId xmlns:p14="http://schemas.microsoft.com/office/powerpoint/2010/main" val="1688389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266F0-2D4A-4344-826E-16E919C22F8C}"/>
              </a:ext>
            </a:extLst>
          </p:cNvPr>
          <p:cNvSpPr>
            <a:spLocks noGrp="1"/>
          </p:cNvSpPr>
          <p:nvPr>
            <p:ph type="dt" sz="half" idx="10"/>
          </p:nvPr>
        </p:nvSpPr>
        <p:spPr/>
        <p:txBody>
          <a:bodyPr/>
          <a:lstStyle/>
          <a:p>
            <a:fld id="{CFFD616F-1050-442B-A5F2-12AEB41EE012}" type="datetimeFigureOut">
              <a:rPr lang="en-US" smtClean="0"/>
              <a:t>5/27/2024</a:t>
            </a:fld>
            <a:endParaRPr lang="en-US"/>
          </a:p>
        </p:txBody>
      </p:sp>
      <p:sp>
        <p:nvSpPr>
          <p:cNvPr id="3" name="Footer Placeholder 2">
            <a:extLst>
              <a:ext uri="{FF2B5EF4-FFF2-40B4-BE49-F238E27FC236}">
                <a16:creationId xmlns:a16="http://schemas.microsoft.com/office/drawing/2014/main" id="{DC4FDD00-8B66-4F75-81C5-884AE5DEA7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0112F2-2BDE-4511-BF92-27BADC05EA30}"/>
              </a:ext>
            </a:extLst>
          </p:cNvPr>
          <p:cNvSpPr>
            <a:spLocks noGrp="1"/>
          </p:cNvSpPr>
          <p:nvPr>
            <p:ph type="sldNum" sz="quarter" idx="12"/>
          </p:nvPr>
        </p:nvSpPr>
        <p:spPr/>
        <p:txBody>
          <a:bodyPr/>
          <a:lstStyle/>
          <a:p>
            <a:fld id="{56849962-A469-412D-A2C1-4AEF7D730420}" type="slidenum">
              <a:rPr lang="en-US" smtClean="0"/>
              <a:t>‹#›</a:t>
            </a:fld>
            <a:endParaRPr lang="en-US"/>
          </a:p>
        </p:txBody>
      </p:sp>
    </p:spTree>
    <p:extLst>
      <p:ext uri="{BB962C8B-B14F-4D97-AF65-F5344CB8AC3E}">
        <p14:creationId xmlns:p14="http://schemas.microsoft.com/office/powerpoint/2010/main" val="3834310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DC0A0-DE51-4A63-AD05-B24963F284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355F84-5222-4CAC-BE50-69934B6556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3D6F3D-8AFB-4786-B833-B6A6A08407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93C8F-FCF0-4A81-A8FF-34B7CC946BDE}"/>
              </a:ext>
            </a:extLst>
          </p:cNvPr>
          <p:cNvSpPr>
            <a:spLocks noGrp="1"/>
          </p:cNvSpPr>
          <p:nvPr>
            <p:ph type="dt" sz="half" idx="10"/>
          </p:nvPr>
        </p:nvSpPr>
        <p:spPr/>
        <p:txBody>
          <a:bodyPr/>
          <a:lstStyle/>
          <a:p>
            <a:fld id="{CFFD616F-1050-442B-A5F2-12AEB41EE012}" type="datetimeFigureOut">
              <a:rPr lang="en-US" smtClean="0"/>
              <a:t>5/27/2024</a:t>
            </a:fld>
            <a:endParaRPr lang="en-US"/>
          </a:p>
        </p:txBody>
      </p:sp>
      <p:sp>
        <p:nvSpPr>
          <p:cNvPr id="6" name="Footer Placeholder 5">
            <a:extLst>
              <a:ext uri="{FF2B5EF4-FFF2-40B4-BE49-F238E27FC236}">
                <a16:creationId xmlns:a16="http://schemas.microsoft.com/office/drawing/2014/main" id="{B70534E4-8A52-4094-95BF-79545FC7A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DC87F2-9957-44E6-8E46-F0C6AED77198}"/>
              </a:ext>
            </a:extLst>
          </p:cNvPr>
          <p:cNvSpPr>
            <a:spLocks noGrp="1"/>
          </p:cNvSpPr>
          <p:nvPr>
            <p:ph type="sldNum" sz="quarter" idx="12"/>
          </p:nvPr>
        </p:nvSpPr>
        <p:spPr/>
        <p:txBody>
          <a:bodyPr/>
          <a:lstStyle/>
          <a:p>
            <a:fld id="{56849962-A469-412D-A2C1-4AEF7D730420}" type="slidenum">
              <a:rPr lang="en-US" smtClean="0"/>
              <a:t>‹#›</a:t>
            </a:fld>
            <a:endParaRPr lang="en-US"/>
          </a:p>
        </p:txBody>
      </p:sp>
    </p:spTree>
    <p:extLst>
      <p:ext uri="{BB962C8B-B14F-4D97-AF65-F5344CB8AC3E}">
        <p14:creationId xmlns:p14="http://schemas.microsoft.com/office/powerpoint/2010/main" val="103448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E4F2-967C-4F1E-81AD-250088D42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63BBEE-785F-4C62-90F2-F87065F215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3F9729-67FC-4275-9DB2-9ADB4DF04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A2356F-799D-488A-8FD4-EB66147453A5}"/>
              </a:ext>
            </a:extLst>
          </p:cNvPr>
          <p:cNvSpPr>
            <a:spLocks noGrp="1"/>
          </p:cNvSpPr>
          <p:nvPr>
            <p:ph type="dt" sz="half" idx="10"/>
          </p:nvPr>
        </p:nvSpPr>
        <p:spPr/>
        <p:txBody>
          <a:bodyPr/>
          <a:lstStyle/>
          <a:p>
            <a:fld id="{CFFD616F-1050-442B-A5F2-12AEB41EE012}" type="datetimeFigureOut">
              <a:rPr lang="en-US" smtClean="0"/>
              <a:t>5/27/2024</a:t>
            </a:fld>
            <a:endParaRPr lang="en-US"/>
          </a:p>
        </p:txBody>
      </p:sp>
      <p:sp>
        <p:nvSpPr>
          <p:cNvPr id="6" name="Footer Placeholder 5">
            <a:extLst>
              <a:ext uri="{FF2B5EF4-FFF2-40B4-BE49-F238E27FC236}">
                <a16:creationId xmlns:a16="http://schemas.microsoft.com/office/drawing/2014/main" id="{10B0FC60-9C01-40B6-B576-5ECD8EC641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7A537-2D98-49F9-A238-12473AF2FE73}"/>
              </a:ext>
            </a:extLst>
          </p:cNvPr>
          <p:cNvSpPr>
            <a:spLocks noGrp="1"/>
          </p:cNvSpPr>
          <p:nvPr>
            <p:ph type="sldNum" sz="quarter" idx="12"/>
          </p:nvPr>
        </p:nvSpPr>
        <p:spPr/>
        <p:txBody>
          <a:bodyPr/>
          <a:lstStyle/>
          <a:p>
            <a:fld id="{56849962-A469-412D-A2C1-4AEF7D730420}" type="slidenum">
              <a:rPr lang="en-US" smtClean="0"/>
              <a:t>‹#›</a:t>
            </a:fld>
            <a:endParaRPr lang="en-US"/>
          </a:p>
        </p:txBody>
      </p:sp>
    </p:spTree>
    <p:extLst>
      <p:ext uri="{BB962C8B-B14F-4D97-AF65-F5344CB8AC3E}">
        <p14:creationId xmlns:p14="http://schemas.microsoft.com/office/powerpoint/2010/main" val="58155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962D73-46C5-4671-BB71-7ECF4C28B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D9C05C-0806-4D45-B601-00094C1F5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D92DE5-4331-49D8-A8DB-31655E2E3A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FD616F-1050-442B-A5F2-12AEB41EE012}" type="datetimeFigureOut">
              <a:rPr lang="en-US" smtClean="0"/>
              <a:t>5/27/2024</a:t>
            </a:fld>
            <a:endParaRPr lang="en-US"/>
          </a:p>
        </p:txBody>
      </p:sp>
      <p:sp>
        <p:nvSpPr>
          <p:cNvPr id="5" name="Footer Placeholder 4">
            <a:extLst>
              <a:ext uri="{FF2B5EF4-FFF2-40B4-BE49-F238E27FC236}">
                <a16:creationId xmlns:a16="http://schemas.microsoft.com/office/drawing/2014/main" id="{F0706419-469A-49F4-BF31-5BF96D47D7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9DC4A7-81C4-4FF4-AE8F-1F0806D15C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849962-A469-412D-A2C1-4AEF7D730420}" type="slidenum">
              <a:rPr lang="en-US" smtClean="0"/>
              <a:t>‹#›</a:t>
            </a:fld>
            <a:endParaRPr lang="en-US"/>
          </a:p>
        </p:txBody>
      </p:sp>
    </p:spTree>
    <p:extLst>
      <p:ext uri="{BB962C8B-B14F-4D97-AF65-F5344CB8AC3E}">
        <p14:creationId xmlns:p14="http://schemas.microsoft.com/office/powerpoint/2010/main" val="3300901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0BC960-6B4C-47C7-889A-004AF86406EE}"/>
              </a:ext>
            </a:extLst>
          </p:cNvPr>
          <p:cNvSpPr txBox="1">
            <a:spLocks/>
          </p:cNvSpPr>
          <p:nvPr/>
        </p:nvSpPr>
        <p:spPr>
          <a:xfrm>
            <a:off x="682661" y="61050"/>
            <a:ext cx="10826677" cy="618630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dirty="0">
                <a:ln>
                  <a:noFill/>
                </a:ln>
                <a:solidFill>
                  <a:schemeClr val="bg1"/>
                </a:solidFill>
                <a:effectLst/>
                <a:uLnTx/>
                <a:uFillTx/>
                <a:latin typeface="Garamond" panose="02020404030301010803" pitchFamily="18" charset="0"/>
                <a:ea typeface="+mn-ea"/>
                <a:cs typeface="+mn-cs"/>
              </a:rPr>
              <a:t>Frances Burney’s </a:t>
            </a:r>
            <a:r>
              <a:rPr lang="en-US" sz="3300" b="1" i="1" dirty="0">
                <a:solidFill>
                  <a:schemeClr val="bg1"/>
                </a:solidFill>
                <a:latin typeface="Garamond" panose="02020404030301010803" pitchFamily="18" charset="0"/>
              </a:rPr>
              <a:t>Cecilia</a:t>
            </a:r>
            <a:r>
              <a:rPr lang="en-US" sz="3300" b="1" dirty="0">
                <a:solidFill>
                  <a:schemeClr val="bg1"/>
                </a:solidFill>
                <a:latin typeface="Garamond" panose="02020404030301010803" pitchFamily="18" charset="0"/>
              </a:rPr>
              <a:t> and Digital Humanities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Garamond" panose="02020404030301010803" pitchFamily="18" charset="0"/>
              </a:rPr>
              <a:t>t</a:t>
            </a:r>
            <a:r>
              <a:rPr kumimoji="0" lang="en-US" sz="2800" u="none" strike="noStrike" kern="1200" cap="none" spc="0" normalizeH="0" baseline="0" noProof="0" dirty="0">
                <a:ln>
                  <a:noFill/>
                </a:ln>
                <a:solidFill>
                  <a:schemeClr val="bg1"/>
                </a:solidFill>
                <a:effectLst/>
                <a:uLnTx/>
                <a:uFillTx/>
                <a:latin typeface="Garamond" panose="02020404030301010803" pitchFamily="18" charset="0"/>
                <a:ea typeface="+mn-ea"/>
                <a:cs typeface="+mn-cs"/>
              </a:rPr>
              <a:t>iny.utk.edu/Cecilia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endParaRPr>
          </a:p>
        </p:txBody>
      </p:sp>
      <p:sp>
        <p:nvSpPr>
          <p:cNvPr id="4" name="TextBox 3">
            <a:extLst>
              <a:ext uri="{FF2B5EF4-FFF2-40B4-BE49-F238E27FC236}">
                <a16:creationId xmlns:a16="http://schemas.microsoft.com/office/drawing/2014/main" id="{9BD316C0-615C-1478-D02E-5104AEB36508}"/>
              </a:ext>
            </a:extLst>
          </p:cNvPr>
          <p:cNvSpPr txBox="1"/>
          <p:nvPr/>
        </p:nvSpPr>
        <p:spPr>
          <a:xfrm>
            <a:off x="1642730" y="5545777"/>
            <a:ext cx="10653823" cy="954107"/>
          </a:xfrm>
          <a:prstGeom prst="rect">
            <a:avLst/>
          </a:prstGeom>
          <a:noFill/>
        </p:spPr>
        <p:txBody>
          <a:bodyPr wrap="square" numCol="2">
            <a:spAutoFit/>
          </a:bodyPr>
          <a:lstStyle/>
          <a:p>
            <a:pPr>
              <a:defRPr/>
            </a:pPr>
            <a:r>
              <a:rPr kumimoji="0" lang="en-US" sz="28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rPr>
              <a:t>Dr. Hilary Havens	</a:t>
            </a:r>
          </a:p>
          <a:p>
            <a:pPr>
              <a:defRPr/>
            </a:pPr>
            <a:r>
              <a:rPr kumimoji="0" lang="en-US" sz="28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rPr>
              <a:t>University of Tennessee			University of York</a:t>
            </a:r>
            <a:r>
              <a:rPr lang="en-US" sz="2800" dirty="0">
                <a:solidFill>
                  <a:schemeClr val="bg1"/>
                </a:solidFill>
                <a:latin typeface="Garamond" panose="02020404030301010803" pitchFamily="18" charset="0"/>
              </a:rPr>
              <a:t>	</a:t>
            </a:r>
          </a:p>
          <a:p>
            <a:pPr>
              <a:defRPr/>
            </a:pPr>
            <a:r>
              <a:rPr lang="en-US" sz="2800" dirty="0">
                <a:solidFill>
                  <a:schemeClr val="bg1"/>
                </a:solidFill>
                <a:latin typeface="Garamond" panose="02020404030301010803" pitchFamily="18" charset="0"/>
              </a:rPr>
              <a:t>	May 28, 2024</a:t>
            </a:r>
            <a:endParaRPr kumimoji="0" lang="en-US" sz="2800" b="0" i="0" u="none" strike="noStrike" kern="1200" cap="none" spc="0" normalizeH="0" baseline="0" noProof="0" dirty="0">
              <a:ln>
                <a:noFill/>
              </a:ln>
              <a:solidFill>
                <a:schemeClr val="bg1"/>
              </a:solidFill>
              <a:effectLst/>
              <a:uLnTx/>
              <a:uFillTx/>
              <a:latin typeface="Garamond" panose="02020404030301010803" pitchFamily="18" charset="0"/>
              <a:ea typeface="+mn-ea"/>
              <a:cs typeface="+mn-cs"/>
            </a:endParaRPr>
          </a:p>
        </p:txBody>
      </p:sp>
      <p:grpSp>
        <p:nvGrpSpPr>
          <p:cNvPr id="6" name="Group 5">
            <a:extLst>
              <a:ext uri="{FF2B5EF4-FFF2-40B4-BE49-F238E27FC236}">
                <a16:creationId xmlns:a16="http://schemas.microsoft.com/office/drawing/2014/main" id="{37169770-3733-B87E-A197-C46B7E013FA5}"/>
              </a:ext>
            </a:extLst>
          </p:cNvPr>
          <p:cNvGrpSpPr/>
          <p:nvPr/>
        </p:nvGrpSpPr>
        <p:grpSpPr>
          <a:xfrm>
            <a:off x="2394970" y="1439814"/>
            <a:ext cx="7402057" cy="3185480"/>
            <a:chOff x="1387548" y="1546139"/>
            <a:chExt cx="7402057" cy="3185480"/>
          </a:xfrm>
        </p:grpSpPr>
        <p:pic>
          <p:nvPicPr>
            <p:cNvPr id="2" name="Picture 1" descr="Cecilia first edition title page">
              <a:extLst>
                <a:ext uri="{FF2B5EF4-FFF2-40B4-BE49-F238E27FC236}">
                  <a16:creationId xmlns:a16="http://schemas.microsoft.com/office/drawing/2014/main" id="{275ABD12-DBF5-2F5D-D760-9E86344E0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916015" y="1017672"/>
              <a:ext cx="3185480" cy="4242414"/>
            </a:xfrm>
            <a:prstGeom prst="rect">
              <a:avLst/>
            </a:prstGeom>
          </p:spPr>
        </p:pic>
        <p:pic>
          <p:nvPicPr>
            <p:cNvPr id="5" name="Picture 4" descr="A qr code on a white background&#10;&#10;Description automatically generated">
              <a:extLst>
                <a:ext uri="{FF2B5EF4-FFF2-40B4-BE49-F238E27FC236}">
                  <a16:creationId xmlns:a16="http://schemas.microsoft.com/office/drawing/2014/main" id="{6F5126DD-33AD-2690-DCDF-75D2CD3FA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9962" y="1571976"/>
              <a:ext cx="3159643" cy="3159643"/>
            </a:xfrm>
            <a:prstGeom prst="rect">
              <a:avLst/>
            </a:prstGeom>
          </p:spPr>
        </p:pic>
      </p:grpSp>
    </p:spTree>
    <p:extLst>
      <p:ext uri="{BB962C8B-B14F-4D97-AF65-F5344CB8AC3E}">
        <p14:creationId xmlns:p14="http://schemas.microsoft.com/office/powerpoint/2010/main" val="3400694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4FB002AE-AB0E-4460-9C51-52586412C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501383" cy="6857999"/>
          </a:xfrm>
          <a:prstGeom prst="rect">
            <a:avLst/>
          </a:prstGeom>
        </p:spPr>
      </p:pic>
    </p:spTree>
    <p:extLst>
      <p:ext uri="{BB962C8B-B14F-4D97-AF65-F5344CB8AC3E}">
        <p14:creationId xmlns:p14="http://schemas.microsoft.com/office/powerpoint/2010/main" val="779869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4FB002AE-AB0E-4460-9C51-52586412C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0"/>
            <a:ext cx="6501383" cy="6857999"/>
          </a:xfrm>
          <a:prstGeom prst="rect">
            <a:avLst/>
          </a:prstGeom>
        </p:spPr>
      </p:pic>
      <p:sp>
        <p:nvSpPr>
          <p:cNvPr id="4" name="TextBox 3">
            <a:extLst>
              <a:ext uri="{FF2B5EF4-FFF2-40B4-BE49-F238E27FC236}">
                <a16:creationId xmlns:a16="http://schemas.microsoft.com/office/drawing/2014/main" id="{031611C0-F5DF-49BD-A25B-4AAC3619142F}"/>
              </a:ext>
            </a:extLst>
          </p:cNvPr>
          <p:cNvSpPr txBox="1"/>
          <p:nvPr/>
        </p:nvSpPr>
        <p:spPr>
          <a:xfrm>
            <a:off x="7295264" y="1690062"/>
            <a:ext cx="4134736" cy="3477875"/>
          </a:xfrm>
          <a:prstGeom prst="rect">
            <a:avLst/>
          </a:prstGeom>
          <a:noFill/>
        </p:spPr>
        <p:txBody>
          <a:bodyPr wrap="square">
            <a:spAutoFit/>
          </a:bodyPr>
          <a:lstStyle/>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Lady Che presents her </a:t>
            </a:r>
            <a:r>
              <a:rPr lang="en-US" sz="2200" dirty="0" err="1">
                <a:solidFill>
                  <a:schemeClr val="bg1"/>
                </a:solidFill>
                <a:effectLst/>
                <a:latin typeface="Garamond" panose="02020404030301010803" pitchFamily="18" charset="0"/>
                <a:ea typeface="Times New Roman" panose="02020603050405020304" pitchFamily="18" charset="0"/>
              </a:rPr>
              <a:t>Comp</a:t>
            </a:r>
            <a:r>
              <a:rPr lang="en-US" sz="2200" baseline="30000" dirty="0" err="1">
                <a:solidFill>
                  <a:schemeClr val="bg1"/>
                </a:solidFill>
                <a:effectLst/>
                <a:latin typeface="Garamond" panose="02020404030301010803" pitchFamily="18" charset="0"/>
                <a:ea typeface="Times New Roman" panose="02020603050405020304" pitchFamily="18" charset="0"/>
              </a:rPr>
              <a:t>ts</a:t>
            </a:r>
            <a:endParaRPr lang="en-US" sz="2200" dirty="0">
              <a:solidFill>
                <a:schemeClr val="bg1"/>
              </a:solidFill>
              <a:effectLst/>
              <a:latin typeface="Garamond" panose="02020404030301010803" pitchFamily="18" charset="0"/>
              <a:ea typeface="Times New Roman" panose="02020603050405020304" pitchFamily="18" charset="0"/>
            </a:endParaRP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to D</a:t>
            </a:r>
            <a:r>
              <a:rPr lang="en-US" sz="2200" baseline="30000" dirty="0">
                <a:solidFill>
                  <a:schemeClr val="bg1"/>
                </a:solidFill>
                <a:effectLst/>
                <a:latin typeface="Garamond" panose="02020404030301010803" pitchFamily="18" charset="0"/>
                <a:ea typeface="Times New Roman" panose="02020603050405020304" pitchFamily="18" charset="0"/>
              </a:rPr>
              <a:t>r</a:t>
            </a:r>
            <a:r>
              <a:rPr lang="en-US" sz="2200" dirty="0">
                <a:solidFill>
                  <a:schemeClr val="bg1"/>
                </a:solidFill>
                <a:effectLst/>
                <a:latin typeface="Garamond" panose="02020404030301010803" pitchFamily="18" charset="0"/>
                <a:ea typeface="Times New Roman" panose="02020603050405020304" pitchFamily="18" charset="0"/>
              </a:rPr>
              <a:t>. Burney to acquaint</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him Miss Che cannot take</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a lesson to morrow &lt;Therefore&gt;</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Miss Che’s hope to see D</a:t>
            </a:r>
            <a:r>
              <a:rPr lang="en-US" sz="2200" baseline="30000" dirty="0">
                <a:solidFill>
                  <a:schemeClr val="bg1"/>
                </a:solidFill>
                <a:effectLst/>
                <a:latin typeface="Garamond" panose="02020404030301010803" pitchFamily="18" charset="0"/>
                <a:ea typeface="Times New Roman" panose="02020603050405020304" pitchFamily="18" charset="0"/>
              </a:rPr>
              <a:t>r</a:t>
            </a:r>
            <a:r>
              <a:rPr lang="en-US" sz="2200" dirty="0">
                <a:solidFill>
                  <a:schemeClr val="bg1"/>
                </a:solidFill>
                <a:effectLst/>
                <a:latin typeface="Garamond" panose="02020404030301010803" pitchFamily="18" charset="0"/>
                <a:ea typeface="Times New Roman" panose="02020603050405020304" pitchFamily="18" charset="0"/>
              </a:rPr>
              <a:t>. Burney</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on &lt;Friday&gt; when they &lt;will&gt;</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both be able to attend him</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 </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&lt;Hertford&gt; Street</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Monday Evening</a:t>
            </a:r>
          </a:p>
        </p:txBody>
      </p:sp>
    </p:spTree>
    <p:extLst>
      <p:ext uri="{BB962C8B-B14F-4D97-AF65-F5344CB8AC3E}">
        <p14:creationId xmlns:p14="http://schemas.microsoft.com/office/powerpoint/2010/main" val="310276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0BEEA-7796-11CA-2672-02D98B2DC792}"/>
              </a:ext>
            </a:extLst>
          </p:cNvPr>
          <p:cNvPicPr>
            <a:picLocks noChangeAspect="1"/>
          </p:cNvPicPr>
          <p:nvPr/>
        </p:nvPicPr>
        <p:blipFill>
          <a:blip r:embed="rId2"/>
          <a:stretch>
            <a:fillRect/>
          </a:stretch>
        </p:blipFill>
        <p:spPr>
          <a:xfrm>
            <a:off x="0" y="0"/>
            <a:ext cx="6093735" cy="6233532"/>
          </a:xfrm>
          <a:prstGeom prst="rect">
            <a:avLst/>
          </a:prstGeom>
        </p:spPr>
      </p:pic>
      <p:pic>
        <p:nvPicPr>
          <p:cNvPr id="5" name="Picture 4">
            <a:extLst>
              <a:ext uri="{FF2B5EF4-FFF2-40B4-BE49-F238E27FC236}">
                <a16:creationId xmlns:a16="http://schemas.microsoft.com/office/drawing/2014/main" id="{B4896CC6-FF7B-96FE-8D05-6FF96664372D}"/>
              </a:ext>
            </a:extLst>
          </p:cNvPr>
          <p:cNvPicPr>
            <a:picLocks noChangeAspect="1"/>
          </p:cNvPicPr>
          <p:nvPr/>
        </p:nvPicPr>
        <p:blipFill rotWithShape="1">
          <a:blip r:embed="rId3"/>
          <a:srcRect l="1158"/>
          <a:stretch/>
        </p:blipFill>
        <p:spPr>
          <a:xfrm>
            <a:off x="6043960" y="0"/>
            <a:ext cx="6189627" cy="6294296"/>
          </a:xfrm>
          <a:prstGeom prst="rect">
            <a:avLst/>
          </a:prstGeom>
        </p:spPr>
      </p:pic>
    </p:spTree>
    <p:extLst>
      <p:ext uri="{BB962C8B-B14F-4D97-AF65-F5344CB8AC3E}">
        <p14:creationId xmlns:p14="http://schemas.microsoft.com/office/powerpoint/2010/main" val="2201757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DFDEFB-98DB-249D-A080-FB6D698EBE57}"/>
              </a:ext>
            </a:extLst>
          </p:cNvPr>
          <p:cNvPicPr>
            <a:picLocks noChangeAspect="1"/>
          </p:cNvPicPr>
          <p:nvPr/>
        </p:nvPicPr>
        <p:blipFill rotWithShape="1">
          <a:blip r:embed="rId2"/>
          <a:srcRect l="1158"/>
          <a:stretch/>
        </p:blipFill>
        <p:spPr>
          <a:xfrm>
            <a:off x="6043960" y="0"/>
            <a:ext cx="6189627" cy="6294296"/>
          </a:xfrm>
          <a:prstGeom prst="rect">
            <a:avLst/>
          </a:prstGeom>
        </p:spPr>
      </p:pic>
      <p:sp>
        <p:nvSpPr>
          <p:cNvPr id="4" name="TextBox 3">
            <a:extLst>
              <a:ext uri="{FF2B5EF4-FFF2-40B4-BE49-F238E27FC236}">
                <a16:creationId xmlns:a16="http://schemas.microsoft.com/office/drawing/2014/main" id="{0AEF911A-7603-4FE1-E006-61090513BA2D}"/>
              </a:ext>
            </a:extLst>
          </p:cNvPr>
          <p:cNvSpPr txBox="1"/>
          <p:nvPr/>
        </p:nvSpPr>
        <p:spPr>
          <a:xfrm>
            <a:off x="224612" y="864099"/>
            <a:ext cx="5612662" cy="4832092"/>
          </a:xfrm>
          <a:prstGeom prst="rect">
            <a:avLst/>
          </a:prstGeom>
          <a:noFill/>
        </p:spPr>
        <p:txBody>
          <a:bodyPr wrap="square">
            <a:spAutoFit/>
          </a:bodyPr>
          <a:lstStyle/>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	James Jackson the Deputy Organist of</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Oxford Chapel begs leave to inform D</a:t>
            </a:r>
            <a:r>
              <a:rPr lang="en-US" sz="2200" baseline="30000" dirty="0">
                <a:solidFill>
                  <a:schemeClr val="bg1"/>
                </a:solidFill>
                <a:effectLst/>
                <a:latin typeface="Garamond" panose="02020404030301010803" pitchFamily="18" charset="0"/>
                <a:ea typeface="Times New Roman" panose="02020603050405020304" pitchFamily="18" charset="0"/>
              </a:rPr>
              <a:t>r</a:t>
            </a:r>
            <a:r>
              <a:rPr lang="en-US" sz="2200" dirty="0">
                <a:solidFill>
                  <a:schemeClr val="bg1"/>
                </a:solidFill>
                <a:effectLst/>
                <a:latin typeface="Garamond" panose="02020404030301010803" pitchFamily="18" charset="0"/>
                <a:ea typeface="Times New Roman" panose="02020603050405020304" pitchFamily="18" charset="0"/>
              </a:rPr>
              <a:t> Burney</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that he has had the bad Accident to </a:t>
            </a:r>
            <a:r>
              <a:rPr lang="en-US" sz="2200" dirty="0" err="1">
                <a:solidFill>
                  <a:schemeClr val="bg1"/>
                </a:solidFill>
                <a:effectLst/>
                <a:latin typeface="Garamond" panose="02020404030301010803" pitchFamily="18" charset="0"/>
                <a:ea typeface="Times New Roman" panose="02020603050405020304" pitchFamily="18" charset="0"/>
              </a:rPr>
              <a:t>scall'd</a:t>
            </a:r>
            <a:endParaRPr lang="en-US" sz="2200" dirty="0">
              <a:solidFill>
                <a:schemeClr val="bg1"/>
              </a:solidFill>
              <a:effectLst/>
              <a:latin typeface="Garamond" panose="02020404030301010803" pitchFamily="18" charset="0"/>
              <a:ea typeface="Times New Roman" panose="02020603050405020304" pitchFamily="18" charset="0"/>
            </a:endParaRP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both his Legs, has been </a:t>
            </a:r>
            <a:r>
              <a:rPr lang="en-US" sz="2200" dirty="0" err="1">
                <a:solidFill>
                  <a:schemeClr val="bg1"/>
                </a:solidFill>
                <a:effectLst/>
                <a:latin typeface="Garamond" panose="02020404030301010803" pitchFamily="18" charset="0"/>
                <a:ea typeface="Times New Roman" panose="02020603050405020304" pitchFamily="18" charset="0"/>
              </a:rPr>
              <a:t>confind</a:t>
            </a:r>
            <a:r>
              <a:rPr lang="en-US" sz="2200" dirty="0">
                <a:solidFill>
                  <a:schemeClr val="bg1"/>
                </a:solidFill>
                <a:effectLst/>
                <a:latin typeface="Garamond" panose="02020404030301010803" pitchFamily="18" charset="0"/>
                <a:ea typeface="Times New Roman" panose="02020603050405020304" pitchFamily="18" charset="0"/>
              </a:rPr>
              <a:t> to his Bed</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ever since Sunday last, at one o’clock and</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is under the Care of a proper Surgeon but</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is afraid he cannot possibly be able to</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attend his Church Duty the next Sabbath</a:t>
            </a:r>
          </a:p>
          <a:p>
            <a:pPr marL="0" marR="0">
              <a:spcBef>
                <a:spcPts val="0"/>
              </a:spcBef>
              <a:spcAft>
                <a:spcPts val="0"/>
              </a:spcAft>
            </a:pPr>
            <a:r>
              <a:rPr lang="en-US" sz="2200" dirty="0">
                <a:solidFill>
                  <a:schemeClr val="bg1"/>
                </a:solidFill>
                <a:latin typeface="Garamond" panose="02020404030301010803" pitchFamily="18" charset="0"/>
                <a:ea typeface="Times New Roman" panose="02020603050405020304" pitchFamily="18" charset="0"/>
              </a:rPr>
              <a:t>D</a:t>
            </a:r>
            <a:r>
              <a:rPr lang="en-US" sz="2200" dirty="0">
                <a:solidFill>
                  <a:schemeClr val="bg1"/>
                </a:solidFill>
                <a:effectLst/>
                <a:latin typeface="Garamond" panose="02020404030301010803" pitchFamily="18" charset="0"/>
                <a:ea typeface="Times New Roman" panose="02020603050405020304" pitchFamily="18" charset="0"/>
              </a:rPr>
              <a:t>ay. If D</a:t>
            </a:r>
            <a:r>
              <a:rPr lang="en-US" sz="2200" baseline="30000" dirty="0">
                <a:solidFill>
                  <a:schemeClr val="bg1"/>
                </a:solidFill>
                <a:effectLst/>
                <a:latin typeface="Garamond" panose="02020404030301010803" pitchFamily="18" charset="0"/>
                <a:ea typeface="Times New Roman" panose="02020603050405020304" pitchFamily="18" charset="0"/>
              </a:rPr>
              <a:t>r</a:t>
            </a:r>
            <a:r>
              <a:rPr lang="en-US" sz="2200" dirty="0">
                <a:solidFill>
                  <a:schemeClr val="bg1"/>
                </a:solidFill>
                <a:effectLst/>
                <a:latin typeface="Garamond" panose="02020404030301010803" pitchFamily="18" charset="0"/>
                <a:ea typeface="Times New Roman" panose="02020603050405020304" pitchFamily="18" charset="0"/>
              </a:rPr>
              <a:t> Burney attends on Sunday</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he will please to Remember to bring with</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him a Psalm Book ---</a:t>
            </a:r>
          </a:p>
          <a:p>
            <a:pPr marL="0" marR="0">
              <a:spcBef>
                <a:spcPts val="0"/>
              </a:spcBef>
              <a:spcAft>
                <a:spcPts val="0"/>
              </a:spcAft>
            </a:pPr>
            <a:endParaRPr lang="en-US" sz="2200" dirty="0">
              <a:solidFill>
                <a:schemeClr val="bg1"/>
              </a:solidFill>
              <a:effectLst/>
              <a:latin typeface="Garamond" panose="02020404030301010803" pitchFamily="18" charset="0"/>
              <a:ea typeface="Times New Roman" panose="02020603050405020304" pitchFamily="18" charset="0"/>
            </a:endParaRP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Wednesday Evening</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	N</a:t>
            </a:r>
            <a:r>
              <a:rPr lang="en-US" sz="2200" baseline="30000" dirty="0">
                <a:solidFill>
                  <a:schemeClr val="bg1"/>
                </a:solidFill>
                <a:effectLst/>
                <a:latin typeface="Garamond" panose="02020404030301010803" pitchFamily="18" charset="0"/>
                <a:ea typeface="Times New Roman" panose="02020603050405020304" pitchFamily="18" charset="0"/>
              </a:rPr>
              <a:t>o</a:t>
            </a:r>
            <a:r>
              <a:rPr lang="en-US" sz="2200" dirty="0">
                <a:solidFill>
                  <a:schemeClr val="bg1"/>
                </a:solidFill>
                <a:effectLst/>
                <a:latin typeface="Garamond" panose="02020404030301010803" pitchFamily="18" charset="0"/>
                <a:ea typeface="Times New Roman" panose="02020603050405020304" pitchFamily="18" charset="0"/>
              </a:rPr>
              <a:t> 17 Upper </a:t>
            </a:r>
            <a:r>
              <a:rPr lang="en-US" sz="2200" dirty="0" err="1">
                <a:solidFill>
                  <a:schemeClr val="bg1"/>
                </a:solidFill>
                <a:effectLst/>
                <a:latin typeface="Garamond" panose="02020404030301010803" pitchFamily="18" charset="0"/>
                <a:ea typeface="Times New Roman" panose="02020603050405020304" pitchFamily="18" charset="0"/>
              </a:rPr>
              <a:t>Marybone</a:t>
            </a:r>
            <a:endParaRPr lang="en-US" sz="2200" dirty="0">
              <a:solidFill>
                <a:schemeClr val="bg1"/>
              </a:solidFill>
              <a:effectLst/>
              <a:latin typeface="Garamond" panose="02020404030301010803" pitchFamily="18" charset="0"/>
              <a:ea typeface="Times New Roman" panose="02020603050405020304" pitchFamily="18" charset="0"/>
            </a:endParaRPr>
          </a:p>
        </p:txBody>
      </p:sp>
    </p:spTree>
    <p:extLst>
      <p:ext uri="{BB962C8B-B14F-4D97-AF65-F5344CB8AC3E}">
        <p14:creationId xmlns:p14="http://schemas.microsoft.com/office/powerpoint/2010/main" val="4282985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1DDEE-523F-3C0E-C2D8-91F09EB9B055}"/>
              </a:ext>
            </a:extLst>
          </p:cNvPr>
          <p:cNvPicPr>
            <a:picLocks noChangeAspect="1"/>
          </p:cNvPicPr>
          <p:nvPr/>
        </p:nvPicPr>
        <p:blipFill>
          <a:blip r:embed="rId2"/>
          <a:stretch>
            <a:fillRect/>
          </a:stretch>
        </p:blipFill>
        <p:spPr>
          <a:xfrm>
            <a:off x="709752" y="0"/>
            <a:ext cx="10772495" cy="6858000"/>
          </a:xfrm>
          <a:prstGeom prst="rect">
            <a:avLst/>
          </a:prstGeom>
        </p:spPr>
      </p:pic>
    </p:spTree>
    <p:extLst>
      <p:ext uri="{BB962C8B-B14F-4D97-AF65-F5344CB8AC3E}">
        <p14:creationId xmlns:p14="http://schemas.microsoft.com/office/powerpoint/2010/main" val="1131163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DAAFE8-FD7D-4257-D77D-AF5503E4117F}"/>
              </a:ext>
            </a:extLst>
          </p:cNvPr>
          <p:cNvPicPr>
            <a:picLocks noChangeAspect="1"/>
          </p:cNvPicPr>
          <p:nvPr/>
        </p:nvPicPr>
        <p:blipFill rotWithShape="1">
          <a:blip r:embed="rId2"/>
          <a:srcRect t="1318"/>
          <a:stretch/>
        </p:blipFill>
        <p:spPr>
          <a:xfrm>
            <a:off x="489619" y="90376"/>
            <a:ext cx="5152203" cy="6767623"/>
          </a:xfrm>
          <a:prstGeom prst="rect">
            <a:avLst/>
          </a:prstGeom>
        </p:spPr>
      </p:pic>
      <p:pic>
        <p:nvPicPr>
          <p:cNvPr id="5" name="Picture 4">
            <a:extLst>
              <a:ext uri="{FF2B5EF4-FFF2-40B4-BE49-F238E27FC236}">
                <a16:creationId xmlns:a16="http://schemas.microsoft.com/office/drawing/2014/main" id="{059A5EB1-DC82-A1A8-7FAE-2B0024393550}"/>
              </a:ext>
            </a:extLst>
          </p:cNvPr>
          <p:cNvPicPr>
            <a:picLocks noChangeAspect="1"/>
          </p:cNvPicPr>
          <p:nvPr/>
        </p:nvPicPr>
        <p:blipFill>
          <a:blip r:embed="rId3"/>
          <a:stretch>
            <a:fillRect/>
          </a:stretch>
        </p:blipFill>
        <p:spPr>
          <a:xfrm>
            <a:off x="5721565" y="90376"/>
            <a:ext cx="6470435" cy="6002079"/>
          </a:xfrm>
          <a:prstGeom prst="rect">
            <a:avLst/>
          </a:prstGeom>
        </p:spPr>
      </p:pic>
    </p:spTree>
    <p:extLst>
      <p:ext uri="{BB962C8B-B14F-4D97-AF65-F5344CB8AC3E}">
        <p14:creationId xmlns:p14="http://schemas.microsoft.com/office/powerpoint/2010/main" val="693522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9891A0-E3A5-AF47-826C-0A6990334F72}"/>
              </a:ext>
            </a:extLst>
          </p:cNvPr>
          <p:cNvPicPr>
            <a:picLocks noChangeAspect="1"/>
          </p:cNvPicPr>
          <p:nvPr/>
        </p:nvPicPr>
        <p:blipFill rotWithShape="1">
          <a:blip r:embed="rId2"/>
          <a:srcRect l="1836"/>
          <a:stretch/>
        </p:blipFill>
        <p:spPr>
          <a:xfrm>
            <a:off x="3498112" y="0"/>
            <a:ext cx="5294823" cy="6858000"/>
          </a:xfrm>
          <a:prstGeom prst="rect">
            <a:avLst/>
          </a:prstGeom>
        </p:spPr>
      </p:pic>
    </p:spTree>
    <p:extLst>
      <p:ext uri="{BB962C8B-B14F-4D97-AF65-F5344CB8AC3E}">
        <p14:creationId xmlns:p14="http://schemas.microsoft.com/office/powerpoint/2010/main" val="398795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C8CA1C-C57B-8360-6E00-9643DBDE44D9}"/>
              </a:ext>
            </a:extLst>
          </p:cNvPr>
          <p:cNvPicPr>
            <a:picLocks noChangeAspect="1"/>
          </p:cNvPicPr>
          <p:nvPr/>
        </p:nvPicPr>
        <p:blipFill>
          <a:blip r:embed="rId2"/>
          <a:stretch>
            <a:fillRect/>
          </a:stretch>
        </p:blipFill>
        <p:spPr>
          <a:xfrm>
            <a:off x="3865084" y="0"/>
            <a:ext cx="4461831" cy="6858000"/>
          </a:xfrm>
          <a:prstGeom prst="rect">
            <a:avLst/>
          </a:prstGeom>
        </p:spPr>
      </p:pic>
    </p:spTree>
    <p:extLst>
      <p:ext uri="{BB962C8B-B14F-4D97-AF65-F5344CB8AC3E}">
        <p14:creationId xmlns:p14="http://schemas.microsoft.com/office/powerpoint/2010/main" val="4084168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99D1EA-4DE8-3370-1B23-C876767A7098}"/>
              </a:ext>
            </a:extLst>
          </p:cNvPr>
          <p:cNvSpPr txBox="1"/>
          <p:nvPr/>
        </p:nvSpPr>
        <p:spPr>
          <a:xfrm>
            <a:off x="1766333" y="1425062"/>
            <a:ext cx="8882175" cy="3713645"/>
          </a:xfrm>
          <a:prstGeom prst="rect">
            <a:avLst/>
          </a:prstGeom>
          <a:noFill/>
        </p:spPr>
        <p:txBody>
          <a:bodyPr wrap="square">
            <a:spAutoFit/>
          </a:bodyPr>
          <a:lstStyle/>
          <a:p>
            <a:pPr marR="0">
              <a:spcBef>
                <a:spcPts val="0"/>
              </a:spcBef>
              <a:spcAft>
                <a:spcPts val="0"/>
              </a:spcAft>
            </a:pPr>
            <a:r>
              <a:rPr lang="en-US" sz="2200" kern="100" dirty="0">
                <a:solidFill>
                  <a:schemeClr val="bg1"/>
                </a:solidFill>
                <a:effectLst/>
                <a:latin typeface="Garamond" panose="02020404030301010803" pitchFamily="18" charset="0"/>
                <a:ea typeface="Aptos" panose="020B0004020202020204" pitchFamily="34" charset="0"/>
              </a:rPr>
              <a:t>she could then shew some taste and discernment in her choice of friends, and she resolved to select such only as by their piety could elevate her mind, by their knowledge improve her understanding, or by their accomplishments and manners delight her affections. </a:t>
            </a:r>
            <a:r>
              <a:rPr lang="en-US" sz="2200" kern="100" dirty="0">
                <a:solidFill>
                  <a:schemeClr val="bg1"/>
                </a:solidFill>
                <a:effectLst/>
                <a:latin typeface="Garamond" panose="02020404030301010803" pitchFamily="18" charset="0"/>
                <a:ea typeface="Times New Roman" panose="02020603050405020304" pitchFamily="18" charset="0"/>
              </a:rPr>
              <a:t>(vol.1, book 1, </a:t>
            </a:r>
            <a:r>
              <a:rPr lang="en-US" sz="2200" kern="100" dirty="0" err="1">
                <a:solidFill>
                  <a:schemeClr val="bg1"/>
                </a:solidFill>
                <a:effectLst/>
                <a:latin typeface="Garamond" panose="02020404030301010803" pitchFamily="18" charset="0"/>
                <a:ea typeface="Times New Roman" panose="02020603050405020304" pitchFamily="18" charset="0"/>
              </a:rPr>
              <a:t>ch.</a:t>
            </a:r>
            <a:r>
              <a:rPr lang="en-US" sz="2200" kern="100" dirty="0">
                <a:solidFill>
                  <a:schemeClr val="bg1"/>
                </a:solidFill>
                <a:effectLst/>
                <a:latin typeface="Garamond" panose="02020404030301010803" pitchFamily="18" charset="0"/>
                <a:ea typeface="Times New Roman" panose="02020603050405020304" pitchFamily="18" charset="0"/>
              </a:rPr>
              <a:t> 7)</a:t>
            </a:r>
          </a:p>
          <a:p>
            <a:pPr marR="0">
              <a:spcBef>
                <a:spcPts val="0"/>
              </a:spcBef>
              <a:spcAft>
                <a:spcPts val="0"/>
              </a:spcAft>
            </a:pPr>
            <a:endParaRPr lang="en-US" sz="2200" kern="100" dirty="0">
              <a:solidFill>
                <a:schemeClr val="bg1"/>
              </a:solidFill>
              <a:latin typeface="Garamond" panose="02020404030301010803" pitchFamily="18" charset="0"/>
              <a:ea typeface="Aptos" panose="020B0004020202020204" pitchFamily="34" charset="0"/>
            </a:endParaRP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she</a:t>
            </a:r>
            <a:r>
              <a:rPr lang="en-US" sz="2200" kern="100" dirty="0">
                <a:solidFill>
                  <a:schemeClr val="bg1"/>
                </a:solidFill>
                <a:effectLst/>
                <a:latin typeface="Garamond" panose="02020404030301010803" pitchFamily="18" charset="0"/>
                <a:ea typeface="Aptos" panose="020B0004020202020204" pitchFamily="34" charset="0"/>
              </a:rPr>
              <a:t>  </a:t>
            </a:r>
            <a:r>
              <a:rPr lang="en-US" sz="2200" kern="100" dirty="0">
                <a:solidFill>
                  <a:schemeClr val="bg1"/>
                </a:solidFill>
                <a:effectLst/>
                <a:latin typeface="Garamond" panose="02020404030301010803" pitchFamily="18" charset="0"/>
                <a:ea typeface="Times New Roman" panose="02020603050405020304" pitchFamily="18" charset="0"/>
              </a:rPr>
              <a:t> </a:t>
            </a:r>
            <a:r>
              <a:rPr lang="en-US" sz="2200" strike="sngStrike" kern="100" dirty="0">
                <a:solidFill>
                  <a:schemeClr val="bg1"/>
                </a:solidFill>
                <a:effectLst/>
                <a:latin typeface="Garamond" panose="02020404030301010803" pitchFamily="18" charset="0"/>
                <a:ea typeface="Times New Roman" panose="02020603050405020304" pitchFamily="18" charset="0"/>
              </a:rPr>
              <a:t> might</a:t>
            </a:r>
            <a:r>
              <a:rPr lang="en-US" sz="2200" kern="100" dirty="0">
                <a:solidFill>
                  <a:schemeClr val="bg1"/>
                </a:solidFill>
                <a:effectLst/>
                <a:latin typeface="Garamond" panose="02020404030301010803" pitchFamily="18" charset="0"/>
                <a:ea typeface="Times New Roman" panose="02020603050405020304" pitchFamily="18" charset="0"/>
              </a:rPr>
              <a:t> </a:t>
            </a:r>
            <a:r>
              <a:rPr lang="en-US" sz="2200" kern="100" baseline="30000" dirty="0">
                <a:solidFill>
                  <a:schemeClr val="bg1"/>
                </a:solidFill>
                <a:effectLst/>
                <a:latin typeface="Garamond" panose="02020404030301010803" pitchFamily="18" charset="0"/>
                <a:ea typeface="Times New Roman" panose="02020603050405020304" pitchFamily="18" charset="0"/>
              </a:rPr>
              <a:t>could</a:t>
            </a:r>
            <a:r>
              <a:rPr lang="en-US" sz="2200" kern="100" dirty="0">
                <a:solidFill>
                  <a:schemeClr val="bg1"/>
                </a:solidFill>
                <a:effectLst/>
                <a:latin typeface="Garamond" panose="02020404030301010803" pitchFamily="18" charset="0"/>
                <a:ea typeface="Times New Roman" panose="02020603050405020304" pitchFamily="18" charset="0"/>
              </a:rPr>
              <a:t> then shew some taste &amp; discernment in her </a:t>
            </a:r>
            <a:r>
              <a:rPr lang="en-US" sz="2200" strike="sngStrike" kern="100" dirty="0">
                <a:solidFill>
                  <a:schemeClr val="bg1"/>
                </a:solidFill>
                <a:effectLst/>
                <a:latin typeface="Garamond" panose="02020404030301010803" pitchFamily="18" charset="0"/>
                <a:ea typeface="Times New Roman" panose="02020603050405020304" pitchFamily="18" charset="0"/>
              </a:rPr>
              <a:t>&lt;</a:t>
            </a:r>
            <a:r>
              <a:rPr lang="en-US" sz="2200" strike="sngStrike" kern="100" dirty="0" err="1">
                <a:solidFill>
                  <a:schemeClr val="bg1"/>
                </a:solidFill>
                <a:effectLst/>
                <a:latin typeface="Garamond" panose="02020404030301010803" pitchFamily="18" charset="0"/>
                <a:ea typeface="Times New Roman" panose="02020603050405020304" pitchFamily="18" charset="0"/>
              </a:rPr>
              <a:t>xxxxx</a:t>
            </a:r>
            <a:r>
              <a:rPr lang="en-US" sz="2200" strike="sngStrike" kern="100" dirty="0">
                <a:solidFill>
                  <a:schemeClr val="bg1"/>
                </a:solidFill>
                <a:effectLst/>
                <a:latin typeface="Garamond" panose="02020404030301010803" pitchFamily="18" charset="0"/>
                <a:ea typeface="Times New Roman" panose="02020603050405020304" pitchFamily="18" charset="0"/>
              </a:rPr>
              <a:t> 1 word&gt;</a:t>
            </a:r>
            <a:r>
              <a:rPr lang="en-US" sz="2200" kern="100" dirty="0">
                <a:solidFill>
                  <a:schemeClr val="bg1"/>
                </a:solidFill>
                <a:effectLst/>
                <a:latin typeface="Garamond" panose="02020404030301010803" pitchFamily="18" charset="0"/>
                <a:ea typeface="Times New Roman" panose="02020603050405020304" pitchFamily="18" charset="0"/>
              </a:rPr>
              <a:t> </a:t>
            </a:r>
            <a:r>
              <a:rPr lang="en-US" sz="2200" strike="sngStrike" kern="100" baseline="30000" dirty="0">
                <a:solidFill>
                  <a:schemeClr val="bg1"/>
                </a:solidFill>
                <a:effectLst/>
                <a:latin typeface="Garamond" panose="02020404030301010803" pitchFamily="18" charset="0"/>
                <a:ea typeface="Times New Roman" panose="02020603050405020304" pitchFamily="18" charset="0"/>
              </a:rPr>
              <a:t>selection</a:t>
            </a:r>
            <a:r>
              <a:rPr lang="en-US" sz="2200" kern="100" dirty="0">
                <a:solidFill>
                  <a:schemeClr val="bg1"/>
                </a:solidFill>
                <a:effectLst/>
                <a:latin typeface="Garamond" panose="02020404030301010803" pitchFamily="18" charset="0"/>
                <a:ea typeface="Times New Roman" panose="02020603050405020304" pitchFamily="18" charset="0"/>
              </a:rPr>
              <a:t> </a:t>
            </a:r>
            <a:r>
              <a:rPr lang="en-US" sz="2200" kern="100" baseline="30000" dirty="0">
                <a:solidFill>
                  <a:schemeClr val="bg1"/>
                </a:solidFill>
                <a:effectLst/>
                <a:latin typeface="Garamond" panose="02020404030301010803" pitchFamily="18" charset="0"/>
                <a:ea typeface="Times New Roman" panose="02020603050405020304" pitchFamily="18" charset="0"/>
              </a:rPr>
              <a:t>choice of Friends,</a:t>
            </a:r>
            <a:r>
              <a:rPr lang="en-US" sz="2200" kern="100" dirty="0">
                <a:solidFill>
                  <a:schemeClr val="bg1"/>
                </a:solidFill>
                <a:effectLst/>
                <a:latin typeface="Garamond" panose="02020404030301010803" pitchFamily="18" charset="0"/>
                <a:ea typeface="Times New Roman" panose="02020603050405020304" pitchFamily="18" charset="0"/>
              </a:rPr>
              <a:t> </a:t>
            </a:r>
            <a:r>
              <a:rPr lang="en-US" sz="2200" b="1" strike="sngStrike" kern="100" dirty="0">
                <a:solidFill>
                  <a:schemeClr val="bg1"/>
                </a:solidFill>
                <a:effectLst/>
                <a:latin typeface="Garamond" panose="02020404030301010803" pitchFamily="18" charset="0"/>
                <a:ea typeface="Times New Roman" panose="02020603050405020304" pitchFamily="18" charset="0"/>
              </a:rPr>
              <a:t>&amp; selection of Favorites</a:t>
            </a:r>
            <a:r>
              <a:rPr lang="en-US" sz="2200" b="1" kern="100" dirty="0">
                <a:solidFill>
                  <a:schemeClr val="bg1"/>
                </a:solidFill>
                <a:effectLst/>
                <a:latin typeface="Garamond" panose="02020404030301010803" pitchFamily="18" charset="0"/>
                <a:ea typeface="Times New Roman" panose="02020603050405020304" pitchFamily="18" charset="0"/>
              </a:rPr>
              <a:t> </a:t>
            </a:r>
            <a:r>
              <a:rPr lang="en-US" sz="2200" kern="100" dirty="0">
                <a:solidFill>
                  <a:schemeClr val="bg1"/>
                </a:solidFill>
                <a:effectLst/>
                <a:latin typeface="Garamond" panose="02020404030301010803" pitchFamily="18" charset="0"/>
                <a:ea typeface="Times New Roman" panose="02020603050405020304" pitchFamily="18" charset="0"/>
              </a:rPr>
              <a:t>&amp; she resolved to </a:t>
            </a:r>
            <a:r>
              <a:rPr lang="en-US" sz="2200" strike="sngStrike" kern="100" dirty="0">
                <a:solidFill>
                  <a:schemeClr val="bg1"/>
                </a:solidFill>
                <a:effectLst/>
                <a:latin typeface="Garamond" panose="02020404030301010803" pitchFamily="18" charset="0"/>
                <a:ea typeface="Times New Roman" panose="02020603050405020304" pitchFamily="18" charset="0"/>
              </a:rPr>
              <a:t>admit</a:t>
            </a:r>
            <a:r>
              <a:rPr lang="en-US" sz="2200" kern="100" dirty="0">
                <a:solidFill>
                  <a:schemeClr val="bg1"/>
                </a:solidFill>
                <a:effectLst/>
                <a:latin typeface="Garamond" panose="02020404030301010803" pitchFamily="18" charset="0"/>
                <a:ea typeface="Times New Roman" panose="02020603050405020304" pitchFamily="18" charset="0"/>
              </a:rPr>
              <a:t> </a:t>
            </a:r>
            <a:r>
              <a:rPr lang="en-US" sz="2200" kern="100" baseline="30000" dirty="0">
                <a:solidFill>
                  <a:schemeClr val="bg1"/>
                </a:solidFill>
                <a:effectLst/>
                <a:latin typeface="Garamond" panose="02020404030301010803" pitchFamily="18" charset="0"/>
                <a:ea typeface="Times New Roman" panose="02020603050405020304" pitchFamily="18" charset="0"/>
              </a:rPr>
              <a:t>select</a:t>
            </a:r>
            <a:r>
              <a:rPr lang="en-US" sz="2200" kern="100" dirty="0">
                <a:solidFill>
                  <a:schemeClr val="bg1"/>
                </a:solidFill>
                <a:effectLst/>
                <a:latin typeface="Garamond" panose="02020404030301010803" pitchFamily="18" charset="0"/>
                <a:ea typeface="Times New Roman" panose="02020603050405020304" pitchFamily="18" charset="0"/>
              </a:rPr>
              <a:t> such only as by their Piety could elevate her Mind, by their knowledge improve her understanding, </a:t>
            </a:r>
            <a:r>
              <a:rPr lang="en-US" sz="2200" b="1" strike="sngStrike" kern="100" dirty="0">
                <a:solidFill>
                  <a:schemeClr val="bg1"/>
                </a:solidFill>
                <a:effectLst/>
                <a:latin typeface="Garamond" panose="02020404030301010803" pitchFamily="18" charset="0"/>
                <a:ea typeface="Times New Roman" panose="02020603050405020304" pitchFamily="18" charset="0"/>
              </a:rPr>
              <a:t>by their Wit enliven her Spirit,</a:t>
            </a:r>
            <a:r>
              <a:rPr lang="en-US" sz="2200" b="1" kern="100" dirty="0">
                <a:solidFill>
                  <a:schemeClr val="bg1"/>
                </a:solidFill>
                <a:effectLst/>
                <a:latin typeface="Garamond" panose="02020404030301010803" pitchFamily="18" charset="0"/>
                <a:ea typeface="Times New Roman" panose="02020603050405020304" pitchFamily="18" charset="0"/>
              </a:rPr>
              <a:t> </a:t>
            </a:r>
            <a:r>
              <a:rPr lang="en-US" sz="2200" kern="100" dirty="0">
                <a:solidFill>
                  <a:schemeClr val="bg1"/>
                </a:solidFill>
                <a:effectLst/>
                <a:latin typeface="Garamond" panose="02020404030301010803" pitchFamily="18" charset="0"/>
                <a:ea typeface="Times New Roman" panose="02020603050405020304" pitchFamily="18" charset="0"/>
              </a:rPr>
              <a:t>or by their accomplishments &amp; manners delight her affections. (MS 1: 111-12, my emphasis)</a:t>
            </a:r>
            <a:endParaRPr lang="en-US" sz="2200" kern="100" dirty="0">
              <a:solidFill>
                <a:schemeClr val="bg1"/>
              </a:solidFill>
              <a:effectLst/>
              <a:latin typeface="Garamond" panose="02020404030301010803" pitchFamily="18" charset="0"/>
              <a:ea typeface="Aptos" panose="020B0004020202020204" pitchFamily="34" charset="0"/>
            </a:endParaRPr>
          </a:p>
        </p:txBody>
      </p:sp>
    </p:spTree>
    <p:extLst>
      <p:ext uri="{BB962C8B-B14F-4D97-AF65-F5344CB8AC3E}">
        <p14:creationId xmlns:p14="http://schemas.microsoft.com/office/powerpoint/2010/main" val="164131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99887A-A5D2-8591-8EAD-8076C47A740E}"/>
              </a:ext>
            </a:extLst>
          </p:cNvPr>
          <p:cNvSpPr txBox="1"/>
          <p:nvPr/>
        </p:nvSpPr>
        <p:spPr>
          <a:xfrm>
            <a:off x="1158950" y="1392657"/>
            <a:ext cx="10260418" cy="3816429"/>
          </a:xfrm>
          <a:prstGeom prst="rect">
            <a:avLst/>
          </a:prstGeom>
          <a:noFill/>
        </p:spPr>
        <p:txBody>
          <a:bodyPr wrap="square">
            <a:spAutoFit/>
          </a:bodyPr>
          <a:lstStyle/>
          <a:p>
            <a:pPr marR="0">
              <a:spcBef>
                <a:spcPts val="0"/>
              </a:spcBef>
              <a:spcAft>
                <a:spcPts val="0"/>
              </a:spcAft>
            </a:pPr>
            <a:r>
              <a:rPr lang="en-GB" sz="2200" kern="100" dirty="0">
                <a:solidFill>
                  <a:schemeClr val="bg1"/>
                </a:solidFill>
                <a:effectLst/>
                <a:latin typeface="Garamond" panose="02020404030301010803" pitchFamily="18" charset="0"/>
                <a:ea typeface="Aptos" panose="020B0004020202020204" pitchFamily="34" charset="0"/>
              </a:rPr>
              <a:t>she knew the too great probability that the high spirit of Belfield would disdain making the explanation which Delvile in his present agitation might require, and the consequence of such a refusal must almost inevitably be fatal. </a:t>
            </a:r>
            <a:r>
              <a:rPr lang="en-US" sz="2200" kern="100" dirty="0">
                <a:solidFill>
                  <a:schemeClr val="bg1"/>
                </a:solidFill>
                <a:effectLst/>
                <a:latin typeface="Garamond" panose="02020404030301010803" pitchFamily="18" charset="0"/>
                <a:ea typeface="Aptos" panose="020B0004020202020204" pitchFamily="34" charset="0"/>
              </a:rPr>
              <a:t>(vol. 5, bk. 10, </a:t>
            </a:r>
            <a:r>
              <a:rPr lang="en-US" sz="2200" kern="100" dirty="0" err="1">
                <a:solidFill>
                  <a:schemeClr val="bg1"/>
                </a:solidFill>
                <a:effectLst/>
                <a:latin typeface="Garamond" panose="02020404030301010803" pitchFamily="18" charset="0"/>
                <a:ea typeface="Aptos" panose="020B0004020202020204" pitchFamily="34" charset="0"/>
              </a:rPr>
              <a:t>ch.</a:t>
            </a:r>
            <a:r>
              <a:rPr lang="en-US" sz="2200" kern="100" dirty="0">
                <a:solidFill>
                  <a:schemeClr val="bg1"/>
                </a:solidFill>
                <a:effectLst/>
                <a:latin typeface="Garamond" panose="02020404030301010803" pitchFamily="18" charset="0"/>
                <a:ea typeface="Aptos" panose="020B0004020202020204" pitchFamily="34" charset="0"/>
              </a:rPr>
              <a:t> 6) </a:t>
            </a:r>
          </a:p>
          <a:p>
            <a:pPr marL="0" marR="0">
              <a:spcBef>
                <a:spcPts val="0"/>
              </a:spcBef>
              <a:spcAft>
                <a:spcPts val="0"/>
              </a:spcAft>
            </a:pPr>
            <a:endParaRPr lang="en-US" sz="2200" kern="100" dirty="0">
              <a:solidFill>
                <a:schemeClr val="bg1"/>
              </a:solidFill>
              <a:effectLst/>
              <a:latin typeface="Garamond" panose="02020404030301010803" pitchFamily="18" charset="0"/>
              <a:ea typeface="Aptos" panose="020B0004020202020204" pitchFamily="34" charset="0"/>
            </a:endParaRPr>
          </a:p>
          <a:p>
            <a:pPr marR="0">
              <a:spcBef>
                <a:spcPts val="0"/>
              </a:spcBef>
              <a:spcAft>
                <a:spcPts val="0"/>
              </a:spcAft>
            </a:pPr>
            <a:r>
              <a:rPr lang="en-GB" sz="2200" kern="100" dirty="0">
                <a:solidFill>
                  <a:schemeClr val="bg1"/>
                </a:solidFill>
                <a:effectLst/>
                <a:latin typeface="Garamond" panose="02020404030301010803" pitchFamily="18" charset="0"/>
                <a:ea typeface="Aptos" panose="020B0004020202020204" pitchFamily="34" charset="0"/>
              </a:rPr>
              <a:t>she knew the too great probability that the high spirit of Belfield would disdain making the explanation which Delvile in his </a:t>
            </a:r>
            <a:r>
              <a:rPr lang="en-US" sz="2200" kern="100" dirty="0">
                <a:solidFill>
                  <a:schemeClr val="bg1"/>
                </a:solidFill>
                <a:effectLst/>
                <a:latin typeface="Garamond" panose="02020404030301010803" pitchFamily="18" charset="0"/>
                <a:ea typeface="Aptos" panose="020B0004020202020204" pitchFamily="34" charset="0"/>
              </a:rPr>
              <a:t>present agitation might require, &amp; the consequence of such a refusal </a:t>
            </a:r>
            <a:r>
              <a:rPr lang="en-US" sz="2200" kern="100" baseline="30000" dirty="0">
                <a:solidFill>
                  <a:srgbClr val="FF0000"/>
                </a:solidFill>
                <a:effectLst/>
                <a:latin typeface="Garamond" panose="02020404030301010803" pitchFamily="18" charset="0"/>
                <a:ea typeface="Aptos" panose="020B0004020202020204" pitchFamily="34" charset="0"/>
              </a:rPr>
              <a:t>might must almost inevitably be a</a:t>
            </a:r>
            <a:r>
              <a:rPr lang="en-US" sz="2200" kern="100" dirty="0">
                <a:solidFill>
                  <a:srgbClr val="FF0000"/>
                </a:solidFill>
                <a:effectLst/>
                <a:latin typeface="Garamond" panose="02020404030301010803" pitchFamily="18" charset="0"/>
                <a:ea typeface="Aptos" panose="020B0004020202020204" pitchFamily="34" charset="0"/>
              </a:rPr>
              <a:t> would be an immediate Challenge</a:t>
            </a:r>
            <a:r>
              <a:rPr lang="en-US" sz="2200" kern="100" dirty="0">
                <a:solidFill>
                  <a:schemeClr val="bg1"/>
                </a:solidFill>
                <a:effectLst/>
                <a:latin typeface="Garamond" panose="02020404030301010803" pitchFamily="18" charset="0"/>
                <a:ea typeface="Aptos" panose="020B0004020202020204" pitchFamily="34" charset="0"/>
              </a:rPr>
              <a:t> </a:t>
            </a:r>
            <a:r>
              <a:rPr lang="en-US" sz="2200" kern="100" baseline="30000" dirty="0">
                <a:solidFill>
                  <a:schemeClr val="bg1"/>
                </a:solidFill>
                <a:effectLst/>
                <a:latin typeface="Garamond" panose="02020404030301010803" pitchFamily="18" charset="0"/>
                <a:ea typeface="Aptos" panose="020B0004020202020204" pitchFamily="34" charset="0"/>
              </a:rPr>
              <a:t>must almost inevitably be fatal</a:t>
            </a:r>
            <a:r>
              <a:rPr lang="en-US" sz="2200" kern="100" dirty="0">
                <a:solidFill>
                  <a:schemeClr val="bg1"/>
                </a:solidFill>
                <a:effectLst/>
                <a:latin typeface="Garamond" panose="02020404030301010803" pitchFamily="18" charset="0"/>
                <a:ea typeface="Aptos" panose="020B0004020202020204" pitchFamily="34" charset="0"/>
              </a:rPr>
              <a:t> </a:t>
            </a:r>
            <a:r>
              <a:rPr lang="en-US" sz="2200" kern="100" dirty="0">
                <a:solidFill>
                  <a:srgbClr val="FF0000"/>
                </a:solidFill>
                <a:effectLst/>
                <a:latin typeface="Garamond" panose="02020404030301010803" pitchFamily="18" charset="0"/>
                <a:ea typeface="Aptos" panose="020B0004020202020204" pitchFamily="34" charset="0"/>
              </a:rPr>
              <a:t>if not </a:t>
            </a:r>
            <a:r>
              <a:rPr lang="en-US" sz="2200" strike="sngStrike" kern="100" dirty="0">
                <a:solidFill>
                  <a:srgbClr val="FF0000"/>
                </a:solidFill>
                <a:effectLst/>
                <a:latin typeface="Garamond" panose="02020404030301010803" pitchFamily="18" charset="0"/>
                <a:ea typeface="Aptos" panose="020B0004020202020204" pitchFamily="34" charset="0"/>
              </a:rPr>
              <a:t>a</a:t>
            </a:r>
            <a:r>
              <a:rPr lang="en-US" sz="2200" kern="100" baseline="30000" dirty="0">
                <a:solidFill>
                  <a:srgbClr val="FF0000"/>
                </a:solidFill>
                <a:effectLst/>
                <a:latin typeface="Garamond" panose="02020404030301010803" pitchFamily="18" charset="0"/>
                <a:ea typeface="Aptos" panose="020B0004020202020204" pitchFamily="34" charset="0"/>
              </a:rPr>
              <a:t> an immediate</a:t>
            </a:r>
            <a:r>
              <a:rPr lang="en-US" sz="2200" kern="100" dirty="0">
                <a:solidFill>
                  <a:srgbClr val="FF0000"/>
                </a:solidFill>
                <a:effectLst/>
                <a:latin typeface="Garamond" panose="02020404030301010803" pitchFamily="18" charset="0"/>
                <a:ea typeface="Aptos" panose="020B0004020202020204" pitchFamily="34" charset="0"/>
              </a:rPr>
              <a:t> Duel without delay. &lt;She&gt; &lt;</a:t>
            </a:r>
            <a:r>
              <a:rPr lang="en-US" sz="2200" kern="100" dirty="0" err="1">
                <a:solidFill>
                  <a:srgbClr val="FF0000"/>
                </a:solidFill>
                <a:effectLst/>
                <a:latin typeface="Garamond" panose="02020404030301010803" pitchFamily="18" charset="0"/>
                <a:ea typeface="Aptos" panose="020B0004020202020204" pitchFamily="34" charset="0"/>
              </a:rPr>
              <a:t>xxxxx</a:t>
            </a:r>
            <a:r>
              <a:rPr lang="en-US" sz="2200" kern="100" dirty="0">
                <a:solidFill>
                  <a:srgbClr val="FF0000"/>
                </a:solidFill>
                <a:effectLst/>
                <a:latin typeface="Garamond" panose="02020404030301010803" pitchFamily="18" charset="0"/>
                <a:ea typeface="Aptos" panose="020B0004020202020204" pitchFamily="34" charset="0"/>
              </a:rPr>
              <a:t> 1-2 words&gt; &lt;dared even&gt; &lt;hope&gt; to &lt;meet&gt; Delvile, though destitute of all &lt;means&gt; of &lt;pursuing&gt; him, nothing &lt;remained&gt; for her &lt;now but&gt; to obey his &lt;injunction&gt; in waiting for &lt;him where&gt; he &lt;had&gt; himself directed. </a:t>
            </a:r>
            <a:r>
              <a:rPr lang="en-US" sz="2200" kern="100" dirty="0">
                <a:solidFill>
                  <a:schemeClr val="bg1"/>
                </a:solidFill>
                <a:effectLst/>
                <a:latin typeface="Garamond" panose="02020404030301010803" pitchFamily="18" charset="0"/>
                <a:ea typeface="Aptos" panose="020B0004020202020204" pitchFamily="34" charset="0"/>
              </a:rPr>
              <a:t>(MS 3: 286</a:t>
            </a:r>
            <a:r>
              <a:rPr lang="en-US" sz="2200" kern="100" baseline="30000" dirty="0">
                <a:solidFill>
                  <a:schemeClr val="bg1"/>
                </a:solidFill>
                <a:effectLst/>
                <a:latin typeface="Garamond" panose="02020404030301010803" pitchFamily="18" charset="0"/>
                <a:ea typeface="Aptos" panose="020B0004020202020204" pitchFamily="34" charset="0"/>
              </a:rPr>
              <a:t>v</a:t>
            </a:r>
            <a:r>
              <a:rPr lang="en-US" sz="2200" kern="100" dirty="0">
                <a:solidFill>
                  <a:schemeClr val="bg1"/>
                </a:solidFill>
                <a:effectLst/>
                <a:latin typeface="Garamond" panose="02020404030301010803" pitchFamily="18" charset="0"/>
                <a:ea typeface="Aptos" panose="020B0004020202020204" pitchFamily="34" charset="0"/>
              </a:rPr>
              <a:t>, deletions in red)</a:t>
            </a:r>
          </a:p>
        </p:txBody>
      </p:sp>
    </p:spTree>
    <p:extLst>
      <p:ext uri="{BB962C8B-B14F-4D97-AF65-F5344CB8AC3E}">
        <p14:creationId xmlns:p14="http://schemas.microsoft.com/office/powerpoint/2010/main" val="809900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8990E2DE-9D92-D951-5FB3-8489526D8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142" y="0"/>
            <a:ext cx="4429716" cy="5955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A411ED-3373-FCFC-31FE-7B949BE0EDCB}"/>
              </a:ext>
            </a:extLst>
          </p:cNvPr>
          <p:cNvSpPr txBox="1"/>
          <p:nvPr/>
        </p:nvSpPr>
        <p:spPr>
          <a:xfrm>
            <a:off x="3687791" y="6129670"/>
            <a:ext cx="5029069" cy="430887"/>
          </a:xfrm>
          <a:prstGeom prst="rect">
            <a:avLst/>
          </a:prstGeom>
          <a:noFill/>
        </p:spPr>
        <p:txBody>
          <a:bodyPr wrap="none" rtlCol="0">
            <a:spAutoFit/>
          </a:bodyPr>
          <a:lstStyle/>
          <a:p>
            <a:r>
              <a:rPr lang="en-US" sz="2200" b="1" dirty="0">
                <a:solidFill>
                  <a:schemeClr val="bg1"/>
                </a:solidFill>
                <a:latin typeface="Garamond" panose="02020404030301010803" pitchFamily="18" charset="0"/>
              </a:rPr>
              <a:t>Engraving of Elizabeth Montagu (1776) </a:t>
            </a:r>
          </a:p>
        </p:txBody>
      </p:sp>
    </p:spTree>
    <p:extLst>
      <p:ext uri="{BB962C8B-B14F-4D97-AF65-F5344CB8AC3E}">
        <p14:creationId xmlns:p14="http://schemas.microsoft.com/office/powerpoint/2010/main" val="1134727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10CB25-4D42-DF55-989B-5545BE82EB37}"/>
              </a:ext>
            </a:extLst>
          </p:cNvPr>
          <p:cNvPicPr>
            <a:picLocks noChangeAspect="1"/>
          </p:cNvPicPr>
          <p:nvPr/>
        </p:nvPicPr>
        <p:blipFill rotWithShape="1">
          <a:blip r:embed="rId2"/>
          <a:srcRect l="1918"/>
          <a:stretch/>
        </p:blipFill>
        <p:spPr>
          <a:xfrm>
            <a:off x="8079" y="850552"/>
            <a:ext cx="12183921" cy="5156896"/>
          </a:xfrm>
          <a:prstGeom prst="rect">
            <a:avLst/>
          </a:prstGeom>
        </p:spPr>
      </p:pic>
    </p:spTree>
    <p:extLst>
      <p:ext uri="{BB962C8B-B14F-4D97-AF65-F5344CB8AC3E}">
        <p14:creationId xmlns:p14="http://schemas.microsoft.com/office/powerpoint/2010/main" val="397189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83F8CE-CA57-A004-754C-9E16AA856B8D}"/>
              </a:ext>
            </a:extLst>
          </p:cNvPr>
          <p:cNvSpPr txBox="1"/>
          <p:nvPr/>
        </p:nvSpPr>
        <p:spPr>
          <a:xfrm>
            <a:off x="396948" y="458956"/>
            <a:ext cx="11398103" cy="5940088"/>
          </a:xfrm>
          <a:prstGeom prst="rect">
            <a:avLst/>
          </a:prstGeom>
          <a:noFill/>
        </p:spPr>
        <p:txBody>
          <a:bodyPr wrap="square">
            <a:spAutoFit/>
          </a:bodyPr>
          <a:lstStyle/>
          <a:p>
            <a:pPr marR="0">
              <a:spcBef>
                <a:spcPts val="0"/>
              </a:spcBef>
              <a:spcAft>
                <a:spcPts val="0"/>
              </a:spcAft>
            </a:pPr>
            <a:r>
              <a:rPr lang="en-US" sz="1900" kern="100" dirty="0">
                <a:solidFill>
                  <a:schemeClr val="bg1"/>
                </a:solidFill>
                <a:effectLst/>
                <a:latin typeface="Garamond" panose="02020404030301010803" pitchFamily="18" charset="0"/>
                <a:ea typeface="Aptos" panose="020B0004020202020204" pitchFamily="34" charset="0"/>
              </a:rPr>
              <a:t>“I have nothing more to give without I cut down my trees, or sell some farm, since all I was worth, except my landed property, is already gone. What, therefore, I can now do to save Mr. Harrel from this desperate expedition I know not.”</a:t>
            </a:r>
          </a:p>
          <a:p>
            <a:pPr marR="0" indent="457200">
              <a:spcBef>
                <a:spcPts val="0"/>
              </a:spcBef>
              <a:spcAft>
                <a:spcPts val="0"/>
              </a:spcAft>
            </a:pPr>
            <a:r>
              <a:rPr lang="en-US" sz="1900" kern="100" dirty="0">
                <a:solidFill>
                  <a:schemeClr val="bg1"/>
                </a:solidFill>
                <a:effectLst/>
                <a:latin typeface="Garamond" panose="02020404030301010803" pitchFamily="18" charset="0"/>
                <a:ea typeface="Aptos" panose="020B0004020202020204" pitchFamily="34" charset="0"/>
              </a:rPr>
              <a:t>“I am sorry,” said Cecilia, “to speak with severity of one so nearly connected with you, yet, suffer me to ask, why should he be saved from it at all? and what is there he can at present do better? Has not he long been threatened with every evil that is now arrived? (vol. 2, bk. 3, </a:t>
            </a:r>
            <a:r>
              <a:rPr lang="en-US" sz="1900" kern="100" dirty="0" err="1">
                <a:solidFill>
                  <a:schemeClr val="bg1"/>
                </a:solidFill>
                <a:effectLst/>
                <a:latin typeface="Garamond" panose="02020404030301010803" pitchFamily="18" charset="0"/>
                <a:ea typeface="Aptos" panose="020B0004020202020204" pitchFamily="34" charset="0"/>
              </a:rPr>
              <a:t>ch.</a:t>
            </a:r>
            <a:r>
              <a:rPr lang="en-US" sz="1900" kern="100" dirty="0">
                <a:solidFill>
                  <a:schemeClr val="bg1"/>
                </a:solidFill>
                <a:effectLst/>
                <a:latin typeface="Garamond" panose="02020404030301010803" pitchFamily="18" charset="0"/>
                <a:ea typeface="Aptos" panose="020B0004020202020204" pitchFamily="34" charset="0"/>
              </a:rPr>
              <a:t> 9)</a:t>
            </a:r>
          </a:p>
          <a:p>
            <a:pPr marR="0">
              <a:spcBef>
                <a:spcPts val="0"/>
              </a:spcBef>
              <a:spcAft>
                <a:spcPts val="0"/>
              </a:spcAft>
            </a:pPr>
            <a:endParaRPr lang="en-US" sz="1900" kern="100" dirty="0">
              <a:solidFill>
                <a:schemeClr val="bg1"/>
              </a:solidFill>
              <a:effectLst/>
              <a:latin typeface="Garamond" panose="02020404030301010803" pitchFamily="18" charset="0"/>
              <a:ea typeface="Aptos" panose="020B0004020202020204" pitchFamily="34" charset="0"/>
            </a:endParaRPr>
          </a:p>
          <a:p>
            <a:pPr marR="0">
              <a:spcBef>
                <a:spcPts val="0"/>
              </a:spcBef>
              <a:spcAft>
                <a:spcPts val="0"/>
              </a:spcAft>
            </a:pPr>
            <a:r>
              <a:rPr lang="en-US" sz="1900" kern="100" dirty="0">
                <a:solidFill>
                  <a:schemeClr val="bg1"/>
                </a:solidFill>
                <a:effectLst/>
                <a:latin typeface="Garamond" panose="02020404030301010803" pitchFamily="18" charset="0"/>
                <a:ea typeface="Aptos" panose="020B0004020202020204" pitchFamily="34" charset="0"/>
              </a:rPr>
              <a:t>I have nothing more to </a:t>
            </a:r>
            <a:r>
              <a:rPr lang="en-US" sz="1900" strike="sngStrike" kern="100" dirty="0">
                <a:solidFill>
                  <a:schemeClr val="bg1"/>
                </a:solidFill>
                <a:effectLst/>
                <a:latin typeface="Garamond" panose="02020404030301010803" pitchFamily="18" charset="0"/>
                <a:ea typeface="Aptos" panose="020B0004020202020204" pitchFamily="34" charset="0"/>
              </a:rPr>
              <a:t>part with</a:t>
            </a:r>
            <a:r>
              <a:rPr lang="en-US" sz="1900" kern="100" dirty="0">
                <a:solidFill>
                  <a:schemeClr val="bg1"/>
                </a:solidFill>
                <a:effectLst/>
                <a:latin typeface="Garamond" panose="02020404030301010803" pitchFamily="18" charset="0"/>
                <a:ea typeface="Aptos" panose="020B0004020202020204" pitchFamily="34" charset="0"/>
              </a:rPr>
              <a:t> </a:t>
            </a:r>
            <a:r>
              <a:rPr lang="en-US" sz="1900" kern="100" baseline="30000" dirty="0">
                <a:solidFill>
                  <a:schemeClr val="bg1"/>
                </a:solidFill>
                <a:effectLst/>
                <a:latin typeface="Garamond" panose="02020404030301010803" pitchFamily="18" charset="0"/>
                <a:ea typeface="Aptos" panose="020B0004020202020204" pitchFamily="34" charset="0"/>
              </a:rPr>
              <a:t>give </a:t>
            </a:r>
            <a:r>
              <a:rPr lang="en-US" sz="1900" kern="100" dirty="0">
                <a:solidFill>
                  <a:schemeClr val="bg1"/>
                </a:solidFill>
                <a:effectLst/>
                <a:latin typeface="Garamond" panose="02020404030301010803" pitchFamily="18" charset="0"/>
                <a:ea typeface="Aptos" panose="020B0004020202020204" pitchFamily="34" charset="0"/>
              </a:rPr>
              <a:t>without I  </a:t>
            </a:r>
            <a:r>
              <a:rPr lang="en-US" sz="1900" strike="sngStrike" kern="100" dirty="0">
                <a:solidFill>
                  <a:schemeClr val="bg1"/>
                </a:solidFill>
                <a:effectLst/>
                <a:latin typeface="Garamond" panose="02020404030301010803" pitchFamily="18" charset="0"/>
                <a:ea typeface="Aptos" panose="020B0004020202020204" pitchFamily="34" charset="0"/>
              </a:rPr>
              <a:t>sell</a:t>
            </a:r>
            <a:r>
              <a:rPr lang="en-US" sz="1900" kern="100" dirty="0">
                <a:solidFill>
                  <a:schemeClr val="bg1"/>
                </a:solidFill>
                <a:effectLst/>
                <a:latin typeface="Garamond" panose="02020404030301010803" pitchFamily="18" charset="0"/>
                <a:ea typeface="Aptos" panose="020B0004020202020204" pitchFamily="34" charset="0"/>
              </a:rPr>
              <a:t> </a:t>
            </a:r>
            <a:r>
              <a:rPr lang="en-US" sz="1900" kern="100" baseline="30000" dirty="0">
                <a:solidFill>
                  <a:schemeClr val="bg1"/>
                </a:solidFill>
                <a:effectLst/>
                <a:latin typeface="Garamond" panose="02020404030301010803" pitchFamily="18" charset="0"/>
                <a:ea typeface="Aptos" panose="020B0004020202020204" pitchFamily="34" charset="0"/>
              </a:rPr>
              <a:t>cut down</a:t>
            </a:r>
            <a:r>
              <a:rPr lang="en-US" sz="1900" kern="100" dirty="0">
                <a:solidFill>
                  <a:schemeClr val="bg1"/>
                </a:solidFill>
                <a:effectLst/>
                <a:latin typeface="Garamond" panose="02020404030301010803" pitchFamily="18" charset="0"/>
                <a:ea typeface="Aptos" panose="020B0004020202020204" pitchFamily="34" charset="0"/>
              </a:rPr>
              <a:t> my Trees or </a:t>
            </a:r>
            <a:r>
              <a:rPr lang="en-US" sz="1900" kern="100" baseline="30000" dirty="0">
                <a:solidFill>
                  <a:schemeClr val="bg1"/>
                </a:solidFill>
                <a:effectLst/>
                <a:latin typeface="Garamond" panose="02020404030301010803" pitchFamily="18" charset="0"/>
                <a:ea typeface="Aptos" panose="020B0004020202020204" pitchFamily="34" charset="0"/>
              </a:rPr>
              <a:t>sell</a:t>
            </a:r>
            <a:r>
              <a:rPr lang="en-US" sz="1900" kern="100" dirty="0">
                <a:solidFill>
                  <a:schemeClr val="bg1"/>
                </a:solidFill>
                <a:effectLst/>
                <a:latin typeface="Garamond" panose="02020404030301010803" pitchFamily="18" charset="0"/>
                <a:ea typeface="Aptos" panose="020B0004020202020204" pitchFamily="34" charset="0"/>
              </a:rPr>
              <a:t> some Farm: </a:t>
            </a:r>
            <a:r>
              <a:rPr lang="en-US" sz="1900" strike="sngStrike" kern="100" dirty="0">
                <a:solidFill>
                  <a:schemeClr val="bg1"/>
                </a:solidFill>
                <a:effectLst/>
                <a:latin typeface="Garamond" panose="02020404030301010803" pitchFamily="18" charset="0"/>
                <a:ea typeface="Aptos" panose="020B0004020202020204" pitchFamily="34" charset="0"/>
              </a:rPr>
              <a:t>for</a:t>
            </a:r>
            <a:r>
              <a:rPr lang="en-US" sz="1900" kern="100" dirty="0">
                <a:solidFill>
                  <a:schemeClr val="bg1"/>
                </a:solidFill>
                <a:effectLst/>
                <a:latin typeface="Garamond" panose="02020404030301010803" pitchFamily="18" charset="0"/>
                <a:ea typeface="Aptos" panose="020B0004020202020204" pitchFamily="34" charset="0"/>
              </a:rPr>
              <a:t> </a:t>
            </a:r>
            <a:r>
              <a:rPr lang="en-US" sz="1900" kern="100" baseline="30000" dirty="0">
                <a:solidFill>
                  <a:schemeClr val="bg1"/>
                </a:solidFill>
                <a:effectLst/>
                <a:latin typeface="Garamond" panose="02020404030301010803" pitchFamily="18" charset="0"/>
                <a:ea typeface="Aptos" panose="020B0004020202020204" pitchFamily="34" charset="0"/>
              </a:rPr>
              <a:t>Since</a:t>
            </a:r>
            <a:r>
              <a:rPr lang="en-US" sz="1900" kern="100" dirty="0">
                <a:solidFill>
                  <a:schemeClr val="bg1"/>
                </a:solidFill>
                <a:effectLst/>
                <a:latin typeface="Garamond" panose="02020404030301010803" pitchFamily="18" charset="0"/>
                <a:ea typeface="Aptos" panose="020B0004020202020204" pitchFamily="34" charset="0"/>
              </a:rPr>
              <a:t> all </a:t>
            </a:r>
            <a:r>
              <a:rPr lang="en-US" sz="1900" kern="100" baseline="30000" dirty="0">
                <a:solidFill>
                  <a:schemeClr val="bg1"/>
                </a:solidFill>
                <a:effectLst/>
                <a:latin typeface="Garamond" panose="02020404030301010803" pitchFamily="18" charset="0"/>
                <a:ea typeface="Aptos" panose="020B0004020202020204" pitchFamily="34" charset="0"/>
              </a:rPr>
              <a:t>I was worth </a:t>
            </a:r>
            <a:r>
              <a:rPr lang="en-US" sz="1900" strike="sngStrike" kern="100" baseline="30000" dirty="0">
                <a:solidFill>
                  <a:schemeClr val="bg1"/>
                </a:solidFill>
                <a:effectLst/>
                <a:latin typeface="Garamond" panose="02020404030301010803" pitchFamily="18" charset="0"/>
                <a:ea typeface="Aptos" panose="020B0004020202020204" pitchFamily="34" charset="0"/>
              </a:rPr>
              <a:t>but</a:t>
            </a:r>
            <a:r>
              <a:rPr lang="en-US" sz="1900" kern="100" dirty="0">
                <a:solidFill>
                  <a:schemeClr val="bg1"/>
                </a:solidFill>
                <a:effectLst/>
                <a:latin typeface="Garamond" panose="02020404030301010803" pitchFamily="18" charset="0"/>
                <a:ea typeface="Aptos" panose="020B0004020202020204" pitchFamily="34" charset="0"/>
              </a:rPr>
              <a:t> </a:t>
            </a:r>
            <a:r>
              <a:rPr lang="en-US" sz="1900" strike="sngStrike" kern="100" dirty="0">
                <a:solidFill>
                  <a:schemeClr val="bg1"/>
                </a:solidFill>
                <a:effectLst/>
                <a:latin typeface="Garamond" panose="02020404030301010803" pitchFamily="18" charset="0"/>
                <a:ea typeface="Aptos" panose="020B0004020202020204" pitchFamily="34" charset="0"/>
              </a:rPr>
              <a:t>my ready</a:t>
            </a:r>
            <a:r>
              <a:rPr lang="en-US" sz="1900" kern="100" dirty="0">
                <a:solidFill>
                  <a:schemeClr val="bg1"/>
                </a:solidFill>
                <a:effectLst/>
                <a:latin typeface="Garamond" panose="02020404030301010803" pitchFamily="18" charset="0"/>
                <a:ea typeface="Aptos" panose="020B0004020202020204" pitchFamily="34" charset="0"/>
              </a:rPr>
              <a:t> </a:t>
            </a:r>
            <a:r>
              <a:rPr lang="en-US" sz="1900" kern="100" baseline="30000" dirty="0">
                <a:solidFill>
                  <a:schemeClr val="bg1"/>
                </a:solidFill>
                <a:effectLst/>
                <a:latin typeface="Garamond" panose="02020404030301010803" pitchFamily="18" charset="0"/>
                <a:ea typeface="Aptos" panose="020B0004020202020204" pitchFamily="34" charset="0"/>
              </a:rPr>
              <a:t>except my Landed</a:t>
            </a:r>
            <a:r>
              <a:rPr lang="en-US" sz="1900" kern="100" dirty="0">
                <a:solidFill>
                  <a:schemeClr val="bg1"/>
                </a:solidFill>
                <a:effectLst/>
                <a:latin typeface="Garamond" panose="02020404030301010803" pitchFamily="18" charset="0"/>
                <a:ea typeface="Aptos" panose="020B0004020202020204" pitchFamily="34" charset="0"/>
              </a:rPr>
              <a:t> property </a:t>
            </a:r>
            <a:r>
              <a:rPr lang="en-US" sz="1900" strike="sngStrike" kern="100" dirty="0">
                <a:solidFill>
                  <a:schemeClr val="bg1"/>
                </a:solidFill>
                <a:effectLst/>
                <a:latin typeface="Garamond" panose="02020404030301010803" pitchFamily="18" charset="0"/>
                <a:ea typeface="Aptos" panose="020B0004020202020204" pitchFamily="34" charset="0"/>
              </a:rPr>
              <a:t>in Land</a:t>
            </a:r>
            <a:r>
              <a:rPr lang="en-US" sz="1900" kern="100" dirty="0">
                <a:solidFill>
                  <a:schemeClr val="bg1"/>
                </a:solidFill>
                <a:effectLst/>
                <a:latin typeface="Garamond" panose="02020404030301010803" pitchFamily="18" charset="0"/>
                <a:ea typeface="Aptos" panose="020B0004020202020204" pitchFamily="34" charset="0"/>
              </a:rPr>
              <a:t> is already gone. </a:t>
            </a:r>
          </a:p>
          <a:p>
            <a:pPr marR="0">
              <a:spcBef>
                <a:spcPts val="0"/>
              </a:spcBef>
              <a:spcAft>
                <a:spcPts val="0"/>
              </a:spcAft>
            </a:pPr>
            <a:r>
              <a:rPr lang="en-US" sz="1900" kern="100" dirty="0">
                <a:solidFill>
                  <a:schemeClr val="bg1"/>
                </a:solidFill>
                <a:effectLst/>
                <a:latin typeface="Garamond" panose="02020404030301010803" pitchFamily="18" charset="0"/>
                <a:ea typeface="Aptos" panose="020B0004020202020204" pitchFamily="34" charset="0"/>
              </a:rPr>
              <a:t>	“I am both </a:t>
            </a:r>
            <a:r>
              <a:rPr lang="en-US" sz="1900" b="1" kern="100" dirty="0">
                <a:solidFill>
                  <a:schemeClr val="bg1"/>
                </a:solidFill>
                <a:effectLst/>
                <a:latin typeface="Garamond" panose="02020404030301010803" pitchFamily="18" charset="0"/>
                <a:ea typeface="Aptos" panose="020B0004020202020204" pitchFamily="34" charset="0"/>
              </a:rPr>
              <a:t>astonished &amp; shocked at this acc</a:t>
            </a:r>
            <a:r>
              <a:rPr lang="en-US" sz="1900" b="1" kern="100" baseline="30000" dirty="0">
                <a:solidFill>
                  <a:schemeClr val="bg1"/>
                </a:solidFill>
                <a:effectLst/>
                <a:latin typeface="Garamond" panose="02020404030301010803" pitchFamily="18" charset="0"/>
                <a:ea typeface="Aptos" panose="020B0004020202020204" pitchFamily="34" charset="0"/>
              </a:rPr>
              <a:t>t</a:t>
            </a:r>
            <a:r>
              <a:rPr lang="en-US" sz="1900" kern="100" dirty="0">
                <a:solidFill>
                  <a:schemeClr val="bg1"/>
                </a:solidFill>
                <a:effectLst/>
                <a:latin typeface="Garamond" panose="02020404030301010803" pitchFamily="18" charset="0"/>
                <a:ea typeface="Aptos" panose="020B0004020202020204" pitchFamily="34" charset="0"/>
              </a:rPr>
              <a:t>, said Albina, &amp; to find that y</a:t>
            </a:r>
            <a:r>
              <a:rPr lang="en-US" sz="1900" kern="100" baseline="30000" dirty="0">
                <a:solidFill>
                  <a:schemeClr val="bg1"/>
                </a:solidFill>
                <a:effectLst/>
                <a:latin typeface="Garamond" panose="02020404030301010803" pitchFamily="18" charset="0"/>
                <a:ea typeface="Aptos" panose="020B0004020202020204" pitchFamily="34" charset="0"/>
              </a:rPr>
              <a:t>r</a:t>
            </a:r>
            <a:r>
              <a:rPr lang="en-US" sz="1900" kern="100" dirty="0">
                <a:solidFill>
                  <a:schemeClr val="bg1"/>
                </a:solidFill>
                <a:effectLst/>
                <a:latin typeface="Garamond" panose="02020404030301010803" pitchFamily="18" charset="0"/>
                <a:ea typeface="Aptos" panose="020B0004020202020204" pitchFamily="34" charset="0"/>
              </a:rPr>
              <a:t>. sister’s connection with Mr. Harrel has been as unfortunate for you as </a:t>
            </a:r>
            <a:r>
              <a:rPr lang="en-US" sz="1900" strike="sngStrike" kern="100" dirty="0">
                <a:solidFill>
                  <a:schemeClr val="bg1"/>
                </a:solidFill>
                <a:effectLst/>
                <a:latin typeface="Garamond" panose="02020404030301010803" pitchFamily="18" charset="0"/>
                <a:ea typeface="Aptos" panose="020B0004020202020204" pitchFamily="34" charset="0"/>
              </a:rPr>
              <a:t>for her</a:t>
            </a:r>
            <a:r>
              <a:rPr lang="en-US" sz="1900" kern="100" dirty="0">
                <a:solidFill>
                  <a:schemeClr val="bg1"/>
                </a:solidFill>
                <a:effectLst/>
                <a:latin typeface="Garamond" panose="02020404030301010803" pitchFamily="18" charset="0"/>
                <a:ea typeface="Aptos" panose="020B0004020202020204" pitchFamily="34" charset="0"/>
              </a:rPr>
              <a:t> </a:t>
            </a:r>
            <a:r>
              <a:rPr lang="en-US" sz="1900" kern="100" baseline="30000" dirty="0">
                <a:solidFill>
                  <a:schemeClr val="bg1"/>
                </a:solidFill>
                <a:effectLst/>
                <a:latin typeface="Garamond" panose="02020404030301010803" pitchFamily="18" charset="0"/>
                <a:ea typeface="Aptos" panose="020B0004020202020204" pitchFamily="34" charset="0"/>
              </a:rPr>
              <a:t>for herself</a:t>
            </a:r>
            <a:r>
              <a:rPr lang="en-US" sz="1900" kern="100" dirty="0">
                <a:solidFill>
                  <a:schemeClr val="bg1"/>
                </a:solidFill>
                <a:effectLst/>
                <a:latin typeface="Garamond" panose="02020404030301010803" pitchFamily="18" charset="0"/>
                <a:ea typeface="Aptos" panose="020B0004020202020204" pitchFamily="34" charset="0"/>
              </a:rPr>
              <a:t>. </a:t>
            </a:r>
            <a:r>
              <a:rPr lang="en-US" sz="1900" b="1" kern="100" dirty="0">
                <a:solidFill>
                  <a:schemeClr val="bg1"/>
                </a:solidFill>
                <a:effectLst/>
                <a:latin typeface="Garamond" panose="02020404030301010803" pitchFamily="18" charset="0"/>
                <a:ea typeface="Aptos" panose="020B0004020202020204" pitchFamily="34" charset="0"/>
              </a:rPr>
              <a:t>I am sorry to speak </a:t>
            </a:r>
            <a:r>
              <a:rPr lang="en-US" sz="1900" b="1" strike="sngStrike" kern="100" dirty="0">
                <a:solidFill>
                  <a:schemeClr val="bg1"/>
                </a:solidFill>
                <a:effectLst/>
                <a:latin typeface="Garamond" panose="02020404030301010803" pitchFamily="18" charset="0"/>
                <a:ea typeface="Aptos" panose="020B0004020202020204" pitchFamily="34" charset="0"/>
              </a:rPr>
              <a:t>severely</a:t>
            </a:r>
            <a:r>
              <a:rPr lang="en-US" sz="1900" b="1" kern="100" dirty="0">
                <a:solidFill>
                  <a:schemeClr val="bg1"/>
                </a:solidFill>
                <a:effectLst/>
                <a:latin typeface="Garamond" panose="02020404030301010803" pitchFamily="18" charset="0"/>
                <a:ea typeface="Aptos" panose="020B0004020202020204" pitchFamily="34" charset="0"/>
              </a:rPr>
              <a:t> </a:t>
            </a:r>
            <a:r>
              <a:rPr lang="en-US" sz="1900" b="1" kern="100" baseline="30000" dirty="0">
                <a:solidFill>
                  <a:schemeClr val="bg1"/>
                </a:solidFill>
                <a:effectLst/>
                <a:latin typeface="Garamond" panose="02020404030301010803" pitchFamily="18" charset="0"/>
                <a:ea typeface="Aptos" panose="020B0004020202020204" pitchFamily="34" charset="0"/>
              </a:rPr>
              <a:t>with severity</a:t>
            </a:r>
            <a:r>
              <a:rPr lang="en-US" sz="1900" b="1" kern="100" dirty="0">
                <a:solidFill>
                  <a:schemeClr val="bg1"/>
                </a:solidFill>
                <a:effectLst/>
                <a:latin typeface="Garamond" panose="02020404030301010803" pitchFamily="18" charset="0"/>
                <a:ea typeface="Aptos" panose="020B0004020202020204" pitchFamily="34" charset="0"/>
              </a:rPr>
              <a:t> of one for nearly allied to you, but the too great ascendant which he has gained over yr. soft &amp; compassionate mind, will end in yr. utter ruin if you are not made sensible of y</a:t>
            </a:r>
            <a:r>
              <a:rPr lang="en-US" sz="1900" b="1" kern="100" baseline="30000" dirty="0">
                <a:solidFill>
                  <a:schemeClr val="bg1"/>
                </a:solidFill>
                <a:effectLst/>
                <a:latin typeface="Garamond" panose="02020404030301010803" pitchFamily="18" charset="0"/>
                <a:ea typeface="Aptos" panose="020B0004020202020204" pitchFamily="34" charset="0"/>
              </a:rPr>
              <a:t>r</a:t>
            </a:r>
            <a:r>
              <a:rPr lang="en-US" sz="1900" b="1" kern="100" dirty="0">
                <a:solidFill>
                  <a:schemeClr val="bg1"/>
                </a:solidFill>
                <a:effectLst/>
                <a:latin typeface="Garamond" panose="02020404030301010803" pitchFamily="18" charset="0"/>
                <a:ea typeface="Aptos" panose="020B0004020202020204" pitchFamily="34" charset="0"/>
              </a:rPr>
              <a:t>. danger: be steady, therefore, in refusing to part even with an Inch of Land, for if there you once waver depend upon it you are undone!”</a:t>
            </a:r>
            <a:endParaRPr lang="en-US" sz="1900" kern="100" dirty="0">
              <a:solidFill>
                <a:schemeClr val="bg1"/>
              </a:solidFill>
              <a:effectLst/>
              <a:latin typeface="Garamond" panose="02020404030301010803" pitchFamily="18" charset="0"/>
              <a:ea typeface="Aptos" panose="020B0004020202020204" pitchFamily="34" charset="0"/>
            </a:endParaRPr>
          </a:p>
          <a:p>
            <a:pPr marR="0">
              <a:spcBef>
                <a:spcPts val="0"/>
              </a:spcBef>
              <a:spcAft>
                <a:spcPts val="0"/>
              </a:spcAft>
            </a:pPr>
            <a:r>
              <a:rPr lang="en-US" sz="1900" kern="100" dirty="0">
                <a:solidFill>
                  <a:schemeClr val="bg1"/>
                </a:solidFill>
                <a:effectLst/>
                <a:latin typeface="Garamond" panose="02020404030301010803" pitchFamily="18" charset="0"/>
                <a:ea typeface="Aptos" panose="020B0004020202020204" pitchFamily="34" charset="0"/>
              </a:rPr>
              <a:t>	“I never, answered he, thought even for a moment of this expedient, till Mr. Harrel talked of going Abroad &amp; refused to leave my sister behind him”</a:t>
            </a:r>
          </a:p>
          <a:p>
            <a:pPr marR="0">
              <a:spcBef>
                <a:spcPts val="0"/>
              </a:spcBef>
              <a:spcAft>
                <a:spcPts val="0"/>
              </a:spcAft>
            </a:pPr>
            <a:r>
              <a:rPr lang="en-US" sz="1900" kern="100" dirty="0">
                <a:solidFill>
                  <a:schemeClr val="bg1"/>
                </a:solidFill>
                <a:effectLst/>
                <a:latin typeface="Garamond" panose="02020404030301010803" pitchFamily="18" charset="0"/>
                <a:ea typeface="Aptos" panose="020B0004020202020204" pitchFamily="34" charset="0"/>
              </a:rPr>
              <a:t>	</a:t>
            </a:r>
            <a:r>
              <a:rPr lang="en-US" sz="1900" b="1" kern="100" dirty="0">
                <a:solidFill>
                  <a:schemeClr val="bg1"/>
                </a:solidFill>
                <a:effectLst/>
                <a:latin typeface="Garamond" panose="02020404030301010803" pitchFamily="18" charset="0"/>
                <a:ea typeface="Aptos" panose="020B0004020202020204" pitchFamily="34" charset="0"/>
              </a:rPr>
              <a:t>“Mr. Arnott, s</a:t>
            </a:r>
            <a:r>
              <a:rPr lang="en-US" sz="1900" b="1" kern="100" baseline="30000" dirty="0">
                <a:solidFill>
                  <a:schemeClr val="bg1"/>
                </a:solidFill>
                <a:effectLst/>
                <a:latin typeface="Garamond" panose="02020404030301010803" pitchFamily="18" charset="0"/>
                <a:ea typeface="Aptos" panose="020B0004020202020204" pitchFamily="34" charset="0"/>
              </a:rPr>
              <a:t>d</a:t>
            </a:r>
            <a:r>
              <a:rPr lang="en-US" sz="1900" b="1" kern="100" dirty="0">
                <a:solidFill>
                  <a:schemeClr val="bg1"/>
                </a:solidFill>
                <a:effectLst/>
                <a:latin typeface="Garamond" panose="02020404030301010803" pitchFamily="18" charset="0"/>
                <a:ea typeface="Aptos" panose="020B0004020202020204" pitchFamily="34" charset="0"/>
              </a:rPr>
              <a:t>. she, I have rec</a:t>
            </a:r>
            <a:r>
              <a:rPr lang="en-US" sz="1900" b="1" kern="100" baseline="30000" dirty="0">
                <a:solidFill>
                  <a:schemeClr val="bg1"/>
                </a:solidFill>
                <a:effectLst/>
                <a:latin typeface="Garamond" panose="02020404030301010803" pitchFamily="18" charset="0"/>
                <a:ea typeface="Aptos" panose="020B0004020202020204" pitchFamily="34" charset="0"/>
              </a:rPr>
              <a:t>d</a:t>
            </a:r>
            <a:r>
              <a:rPr lang="en-US" sz="1900" b="1" kern="100" dirty="0">
                <a:solidFill>
                  <a:schemeClr val="bg1"/>
                </a:solidFill>
                <a:effectLst/>
                <a:latin typeface="Garamond" panose="02020404030301010803" pitchFamily="18" charset="0"/>
                <a:ea typeface="Aptos" panose="020B0004020202020204" pitchFamily="34" charset="0"/>
              </a:rPr>
              <a:t>. good advice myself from a Man well acquainted with the World, &amp; I will now, though merely as his Pupil, </a:t>
            </a:r>
            <a:r>
              <a:rPr lang="en-US" sz="1900" b="1" kern="100" dirty="0" err="1">
                <a:solidFill>
                  <a:schemeClr val="bg1"/>
                </a:solidFill>
                <a:effectLst/>
                <a:latin typeface="Garamond" panose="02020404030301010803" pitchFamily="18" charset="0"/>
                <a:ea typeface="Aptos" panose="020B0004020202020204" pitchFamily="34" charset="0"/>
              </a:rPr>
              <a:t>endeavour</a:t>
            </a:r>
            <a:r>
              <a:rPr lang="en-US" sz="1900" b="1" kern="100" dirty="0">
                <a:solidFill>
                  <a:schemeClr val="bg1"/>
                </a:solidFill>
                <a:effectLst/>
                <a:latin typeface="Garamond" panose="02020404030301010803" pitchFamily="18" charset="0"/>
                <a:ea typeface="Aptos" panose="020B0004020202020204" pitchFamily="34" charset="0"/>
              </a:rPr>
              <a:t> to give some to you.  Consider, then, for a Moment, what in reality is the objection to Mr. Harrel’s going Abroad? </a:t>
            </a:r>
            <a:r>
              <a:rPr lang="en-US" sz="1900" kern="100" dirty="0">
                <a:solidFill>
                  <a:schemeClr val="bg1"/>
                </a:solidFill>
                <a:effectLst/>
                <a:latin typeface="Garamond" panose="02020404030301010803" pitchFamily="18" charset="0"/>
                <a:ea typeface="Aptos" panose="020B0004020202020204" pitchFamily="34" charset="0"/>
              </a:rPr>
              <a:t> In the manner he now goes on, he cannot live here, no, not if he were to spend thrice his own Fortune, &amp; that of his best Friends besides: impartially speaking, what, then, can he do better?  Has he not long been threatened with every evil that is now occurred? (MS 2: 92</a:t>
            </a:r>
            <a:r>
              <a:rPr lang="en-US" sz="1900" kern="100" dirty="0">
                <a:solidFill>
                  <a:schemeClr val="bg1"/>
                </a:solidFill>
                <a:latin typeface="Garamond" panose="02020404030301010803" pitchFamily="18" charset="0"/>
                <a:ea typeface="Aptos" panose="020B0004020202020204" pitchFamily="34" charset="0"/>
              </a:rPr>
              <a:t>, my emphasis</a:t>
            </a:r>
            <a:r>
              <a:rPr lang="en-US" sz="1900" kern="100" dirty="0">
                <a:solidFill>
                  <a:schemeClr val="bg1"/>
                </a:solidFill>
                <a:effectLst/>
                <a:latin typeface="Garamond" panose="02020404030301010803" pitchFamily="18" charset="0"/>
                <a:ea typeface="Aptos" panose="020B0004020202020204" pitchFamily="34" charset="0"/>
              </a:rPr>
              <a:t>)</a:t>
            </a:r>
          </a:p>
        </p:txBody>
      </p:sp>
    </p:spTree>
    <p:extLst>
      <p:ext uri="{BB962C8B-B14F-4D97-AF65-F5344CB8AC3E}">
        <p14:creationId xmlns:p14="http://schemas.microsoft.com/office/powerpoint/2010/main" val="3920255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03F67-3C04-1B54-1B7E-5806D8B78030}"/>
              </a:ext>
            </a:extLst>
          </p:cNvPr>
          <p:cNvSpPr txBox="1"/>
          <p:nvPr/>
        </p:nvSpPr>
        <p:spPr>
          <a:xfrm>
            <a:off x="878736" y="657631"/>
            <a:ext cx="10434528" cy="5170646"/>
          </a:xfrm>
          <a:prstGeom prst="rect">
            <a:avLst/>
          </a:prstGeom>
          <a:noFill/>
        </p:spPr>
        <p:txBody>
          <a:bodyPr wrap="square">
            <a:spAutoFit/>
          </a:bodyPr>
          <a:lstStyle/>
          <a:p>
            <a:pPr marR="0">
              <a:spcBef>
                <a:spcPts val="0"/>
              </a:spcBef>
              <a:spcAft>
                <a:spcPts val="0"/>
              </a:spcAft>
            </a:pPr>
            <a:r>
              <a:rPr lang="en-US" sz="2200" kern="100" dirty="0">
                <a:solidFill>
                  <a:schemeClr val="bg1"/>
                </a:solidFill>
                <a:effectLst/>
                <a:latin typeface="Garamond" panose="02020404030301010803" pitchFamily="18" charset="0"/>
                <a:ea typeface="Aptos" panose="020B0004020202020204" pitchFamily="34" charset="0"/>
              </a:rPr>
              <a:t>as he had sedulously watched her from her earliest years, he had reason to believe that her heart had escaped any dangerous impression. This being her situation, he had long looked upon her as his future property; as such he had indulged his admiration, and as such he had already appropriated her estate, though he had not more vigilantly inspected into her sentiments, than he had guarded his own from a similar scrutiny. (vol. 1, bk. 1, </a:t>
            </a:r>
            <a:r>
              <a:rPr lang="en-US" sz="2200" kern="100" dirty="0" err="1">
                <a:solidFill>
                  <a:schemeClr val="bg1"/>
                </a:solidFill>
                <a:effectLst/>
                <a:latin typeface="Garamond" panose="02020404030301010803" pitchFamily="18" charset="0"/>
                <a:ea typeface="Aptos" panose="020B0004020202020204" pitchFamily="34" charset="0"/>
              </a:rPr>
              <a:t>ch.</a:t>
            </a:r>
            <a:r>
              <a:rPr lang="en-US" sz="2200" kern="100" dirty="0">
                <a:solidFill>
                  <a:schemeClr val="bg1"/>
                </a:solidFill>
                <a:effectLst/>
                <a:latin typeface="Garamond" panose="02020404030301010803" pitchFamily="18" charset="0"/>
                <a:ea typeface="Aptos" panose="020B0004020202020204" pitchFamily="34" charset="0"/>
              </a:rPr>
              <a:t> 1)</a:t>
            </a:r>
          </a:p>
          <a:p>
            <a:pPr marL="0" marR="0">
              <a:spcBef>
                <a:spcPts val="0"/>
              </a:spcBef>
              <a:spcAft>
                <a:spcPts val="0"/>
              </a:spcAft>
            </a:pPr>
            <a:endParaRPr lang="en-US" sz="2200" kern="100" dirty="0">
              <a:solidFill>
                <a:schemeClr val="bg1"/>
              </a:solidFill>
              <a:effectLst/>
              <a:latin typeface="Garamond" panose="02020404030301010803" pitchFamily="18" charset="0"/>
              <a:ea typeface="Aptos" panose="020B0004020202020204" pitchFamily="34" charset="0"/>
            </a:endParaRPr>
          </a:p>
          <a:p>
            <a:pPr marR="0">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as he had </a:t>
            </a:r>
            <a:r>
              <a:rPr lang="en-US" sz="2200" kern="100" baseline="30000" dirty="0">
                <a:solidFill>
                  <a:schemeClr val="bg1"/>
                </a:solidFill>
                <a:effectLst/>
                <a:latin typeface="Garamond" panose="02020404030301010803" pitchFamily="18" charset="0"/>
                <a:ea typeface="Times New Roman" panose="02020603050405020304" pitchFamily="18" charset="0"/>
              </a:rPr>
              <a:t>sedulously</a:t>
            </a:r>
            <a:r>
              <a:rPr lang="en-US" sz="2200" kern="100" dirty="0">
                <a:solidFill>
                  <a:schemeClr val="bg1"/>
                </a:solidFill>
                <a:effectLst/>
                <a:latin typeface="Garamond" panose="02020404030301010803" pitchFamily="18" charset="0"/>
                <a:ea typeface="Times New Roman" panose="02020603050405020304" pitchFamily="18" charset="0"/>
              </a:rPr>
              <a:t> watched her </a:t>
            </a:r>
            <a:r>
              <a:rPr lang="en-US" sz="2200" kern="100" baseline="30000" dirty="0">
                <a:solidFill>
                  <a:schemeClr val="bg1"/>
                </a:solidFill>
                <a:effectLst/>
                <a:latin typeface="Garamond" panose="02020404030301010803" pitchFamily="18" charset="0"/>
                <a:ea typeface="Times New Roman" panose="02020603050405020304" pitchFamily="18" charset="0"/>
              </a:rPr>
              <a:t>from her earliest years</a:t>
            </a:r>
            <a:r>
              <a:rPr lang="en-US" sz="2200" kern="100" dirty="0">
                <a:solidFill>
                  <a:schemeClr val="bg1"/>
                </a:solidFill>
                <a:effectLst/>
                <a:latin typeface="Garamond" panose="02020404030301010803" pitchFamily="18" charset="0"/>
                <a:ea typeface="Times New Roman" panose="02020603050405020304" pitchFamily="18" charset="0"/>
              </a:rPr>
              <a:t> </a:t>
            </a:r>
            <a:r>
              <a:rPr lang="en-US" sz="2200" strike="sngStrike" kern="100" dirty="0">
                <a:solidFill>
                  <a:srgbClr val="FF0000"/>
                </a:solidFill>
                <a:effectLst/>
                <a:latin typeface="Garamond" panose="02020404030301010803" pitchFamily="18" charset="0"/>
                <a:ea typeface="Times New Roman" panose="02020603050405020304" pitchFamily="18" charset="0"/>
              </a:rPr>
              <a:t>conduct, enquired into her &lt;emotions&gt;</a:t>
            </a:r>
            <a:r>
              <a:rPr lang="en-US" sz="2200" kern="100" dirty="0">
                <a:solidFill>
                  <a:srgbClr val="FF0000"/>
                </a:solidFill>
                <a:effectLst/>
                <a:latin typeface="Garamond" panose="02020404030301010803" pitchFamily="18" charset="0"/>
                <a:ea typeface="Times New Roman" panose="02020603050405020304" pitchFamily="18" charset="0"/>
              </a:rPr>
              <a:t>, </a:t>
            </a:r>
            <a:r>
              <a:rPr lang="en-US" sz="2200" kern="100" dirty="0">
                <a:solidFill>
                  <a:schemeClr val="bg1"/>
                </a:solidFill>
                <a:effectLst/>
                <a:latin typeface="Garamond" panose="02020404030301010803" pitchFamily="18" charset="0"/>
                <a:ea typeface="Times New Roman" panose="02020603050405020304" pitchFamily="18" charset="0"/>
              </a:rPr>
              <a:t>he had reason to believe </a:t>
            </a:r>
            <a:r>
              <a:rPr lang="en-US" sz="2200" strike="sngStrike" kern="100" dirty="0">
                <a:solidFill>
                  <a:srgbClr val="FF0000"/>
                </a:solidFill>
                <a:effectLst/>
                <a:latin typeface="Garamond" panose="02020404030301010803" pitchFamily="18" charset="0"/>
                <a:ea typeface="Times New Roman" panose="02020603050405020304" pitchFamily="18" charset="0"/>
              </a:rPr>
              <a:t>that she had yet formed no Engagement, &amp;</a:t>
            </a:r>
            <a:r>
              <a:rPr lang="en-US" sz="2200" kern="100" dirty="0">
                <a:solidFill>
                  <a:srgbClr val="FF0000"/>
                </a:solidFill>
                <a:effectLst/>
                <a:latin typeface="Garamond" panose="02020404030301010803" pitchFamily="18" charset="0"/>
                <a:ea typeface="Times New Roman" panose="02020603050405020304" pitchFamily="18" charset="0"/>
              </a:rPr>
              <a:t> </a:t>
            </a:r>
            <a:r>
              <a:rPr lang="en-US" sz="2200" kern="100" dirty="0">
                <a:solidFill>
                  <a:schemeClr val="bg1"/>
                </a:solidFill>
                <a:effectLst/>
                <a:latin typeface="Garamond" panose="02020404030301010803" pitchFamily="18" charset="0"/>
                <a:ea typeface="Times New Roman" panose="02020603050405020304" pitchFamily="18" charset="0"/>
              </a:rPr>
              <a:t>that her Heart had escaped any dangerous impression.  This being her situation, he had long </a:t>
            </a:r>
            <a:r>
              <a:rPr lang="en-US" sz="2200" strike="sngStrike" kern="100" dirty="0">
                <a:solidFill>
                  <a:srgbClr val="FF0000"/>
                </a:solidFill>
                <a:effectLst/>
                <a:latin typeface="Garamond" panose="02020404030301010803" pitchFamily="18" charset="0"/>
                <a:ea typeface="Times New Roman" panose="02020603050405020304" pitchFamily="18" charset="0"/>
              </a:rPr>
              <a:t>regarded</a:t>
            </a:r>
            <a:r>
              <a:rPr lang="en-US" sz="2200" kern="100" dirty="0">
                <a:solidFill>
                  <a:schemeClr val="bg1"/>
                </a:solidFill>
                <a:effectLst/>
                <a:latin typeface="Garamond" panose="02020404030301010803" pitchFamily="18" charset="0"/>
                <a:ea typeface="Times New Roman" panose="02020603050405020304" pitchFamily="18" charset="0"/>
              </a:rPr>
              <a:t> </a:t>
            </a:r>
            <a:r>
              <a:rPr lang="en-US" sz="2200" kern="100" baseline="30000" dirty="0">
                <a:solidFill>
                  <a:schemeClr val="bg1"/>
                </a:solidFill>
                <a:effectLst/>
                <a:latin typeface="Garamond" panose="02020404030301010803" pitchFamily="18" charset="0"/>
                <a:ea typeface="Times New Roman" panose="02020603050405020304" pitchFamily="18" charset="0"/>
              </a:rPr>
              <a:t>looked upon</a:t>
            </a:r>
            <a:r>
              <a:rPr lang="en-US" sz="2200" kern="100" dirty="0">
                <a:solidFill>
                  <a:schemeClr val="bg1"/>
                </a:solidFill>
                <a:effectLst/>
                <a:latin typeface="Garamond" panose="02020404030301010803" pitchFamily="18" charset="0"/>
                <a:ea typeface="Times New Roman" panose="02020603050405020304" pitchFamily="18" charset="0"/>
              </a:rPr>
              <a:t> her as his future property, as such he had </a:t>
            </a:r>
            <a:r>
              <a:rPr lang="en-US" sz="2200" strike="sngStrike" kern="100" dirty="0">
                <a:solidFill>
                  <a:srgbClr val="FF0000"/>
                </a:solidFill>
                <a:effectLst/>
                <a:latin typeface="Garamond" panose="02020404030301010803" pitchFamily="18" charset="0"/>
                <a:ea typeface="Times New Roman" panose="02020603050405020304" pitchFamily="18" charset="0"/>
              </a:rPr>
              <a:t>Courted her </a:t>
            </a:r>
            <a:r>
              <a:rPr lang="en-US" sz="2200" strike="sngStrike" kern="100" dirty="0" err="1">
                <a:solidFill>
                  <a:srgbClr val="FF0000"/>
                </a:solidFill>
                <a:effectLst/>
                <a:latin typeface="Garamond" panose="02020404030301010803" pitchFamily="18" charset="0"/>
                <a:ea typeface="Times New Roman" panose="02020603050405020304" pitchFamily="18" charset="0"/>
              </a:rPr>
              <a:t>favour</a:t>
            </a:r>
            <a:r>
              <a:rPr lang="en-US" sz="2200" strike="sngStrike" kern="100" dirty="0">
                <a:solidFill>
                  <a:srgbClr val="FF0000"/>
                </a:solidFill>
                <a:effectLst/>
                <a:latin typeface="Garamond" panose="02020404030301010803" pitchFamily="18" charset="0"/>
                <a:ea typeface="Times New Roman" panose="02020603050405020304" pitchFamily="18" charset="0"/>
              </a:rPr>
              <a:t>,</a:t>
            </a:r>
            <a:r>
              <a:rPr lang="en-US" sz="2200" kern="100" dirty="0">
                <a:solidFill>
                  <a:srgbClr val="FF0000"/>
                </a:solidFill>
                <a:effectLst/>
                <a:latin typeface="Garamond" panose="02020404030301010803" pitchFamily="18" charset="0"/>
                <a:ea typeface="Times New Roman" panose="02020603050405020304" pitchFamily="18" charset="0"/>
              </a:rPr>
              <a:t> </a:t>
            </a:r>
            <a:r>
              <a:rPr lang="en-US" sz="2200" kern="100" baseline="30000" dirty="0">
                <a:solidFill>
                  <a:schemeClr val="bg1"/>
                </a:solidFill>
                <a:effectLst/>
                <a:latin typeface="Garamond" panose="02020404030301010803" pitchFamily="18" charset="0"/>
                <a:ea typeface="Times New Roman" panose="02020603050405020304" pitchFamily="18" charset="0"/>
              </a:rPr>
              <a:t>indulged his admiration </a:t>
            </a:r>
            <a:r>
              <a:rPr lang="en-US" sz="2200" kern="100" baseline="30000" dirty="0">
                <a:solidFill>
                  <a:srgbClr val="FF0000"/>
                </a:solidFill>
                <a:effectLst/>
                <a:latin typeface="Garamond" panose="02020404030301010803" pitchFamily="18" charset="0"/>
                <a:ea typeface="Times New Roman" panose="02020603050405020304" pitchFamily="18" charset="0"/>
              </a:rPr>
              <a:t>of her Person</a:t>
            </a:r>
            <a:r>
              <a:rPr lang="en-US" sz="2200" kern="100" baseline="30000" dirty="0">
                <a:solidFill>
                  <a:schemeClr val="bg1"/>
                </a:solidFill>
                <a:effectLst/>
                <a:latin typeface="Garamond" panose="02020404030301010803" pitchFamily="18" charset="0"/>
                <a:ea typeface="Times New Roman" panose="02020603050405020304" pitchFamily="18" charset="0"/>
              </a:rPr>
              <a:t> </a:t>
            </a:r>
            <a:r>
              <a:rPr lang="en-US" sz="2200" kern="100" dirty="0">
                <a:solidFill>
                  <a:schemeClr val="bg1"/>
                </a:solidFill>
                <a:effectLst/>
                <a:latin typeface="Garamond" panose="02020404030301010803" pitchFamily="18" charset="0"/>
                <a:ea typeface="Times New Roman" panose="02020603050405020304" pitchFamily="18" charset="0"/>
              </a:rPr>
              <a:t>&amp; as such had already appropriated her Estate, </a:t>
            </a:r>
            <a:r>
              <a:rPr lang="en-US" sz="2200" strike="sngStrike" kern="100" baseline="30000" dirty="0">
                <a:solidFill>
                  <a:srgbClr val="FF0000"/>
                </a:solidFill>
                <a:effectLst/>
                <a:latin typeface="Garamond" panose="02020404030301010803" pitchFamily="18" charset="0"/>
                <a:ea typeface="Times New Roman" panose="02020603050405020304" pitchFamily="18" charset="0"/>
              </a:rPr>
              <a:t>though he had never &lt;</a:t>
            </a:r>
            <a:r>
              <a:rPr lang="en-US" sz="2200" strike="sngStrike" kern="100" baseline="30000" dirty="0" err="1">
                <a:solidFill>
                  <a:srgbClr val="FF0000"/>
                </a:solidFill>
                <a:effectLst/>
                <a:latin typeface="Garamond" panose="02020404030301010803" pitchFamily="18" charset="0"/>
                <a:ea typeface="Times New Roman" panose="02020603050405020304" pitchFamily="18" charset="0"/>
              </a:rPr>
              <a:t>xxxxx</a:t>
            </a:r>
            <a:r>
              <a:rPr lang="en-US" sz="2200" strike="sngStrike" kern="100" baseline="30000" dirty="0">
                <a:solidFill>
                  <a:srgbClr val="FF0000"/>
                </a:solidFill>
                <a:effectLst/>
                <a:latin typeface="Garamond" panose="02020404030301010803" pitchFamily="18" charset="0"/>
                <a:ea typeface="Times New Roman" panose="02020603050405020304" pitchFamily="18" charset="0"/>
              </a:rPr>
              <a:t> 1 word&gt; before that &lt;the most&gt;</a:t>
            </a:r>
            <a:r>
              <a:rPr lang="en-US" sz="2200" strike="sngStrike" kern="100" dirty="0">
                <a:solidFill>
                  <a:srgbClr val="FF0000"/>
                </a:solidFill>
                <a:effectLst/>
                <a:latin typeface="Garamond" panose="02020404030301010803" pitchFamily="18" charset="0"/>
                <a:ea typeface="Times New Roman" panose="02020603050405020304" pitchFamily="18" charset="0"/>
              </a:rPr>
              <a:t> not having the smallest &lt;</a:t>
            </a:r>
            <a:r>
              <a:rPr lang="en-US" sz="2200" strike="sngStrike" kern="100" dirty="0" err="1">
                <a:solidFill>
                  <a:srgbClr val="FF0000"/>
                </a:solidFill>
                <a:effectLst/>
                <a:latin typeface="Garamond" panose="02020404030301010803" pitchFamily="18" charset="0"/>
                <a:ea typeface="Times New Roman" panose="02020603050405020304" pitchFamily="18" charset="0"/>
              </a:rPr>
              <a:t>xxxxx</a:t>
            </a:r>
            <a:r>
              <a:rPr lang="en-US" sz="2200" strike="sngStrike" kern="100" dirty="0">
                <a:solidFill>
                  <a:srgbClr val="FF0000"/>
                </a:solidFill>
                <a:effectLst/>
                <a:latin typeface="Garamond" panose="02020404030301010803" pitchFamily="18" charset="0"/>
                <a:ea typeface="Times New Roman" panose="02020603050405020304" pitchFamily="18" charset="0"/>
              </a:rPr>
              <a:t> 1 word&gt; </a:t>
            </a:r>
            <a:r>
              <a:rPr lang="en-US" sz="2200" strike="sngStrike" kern="100" baseline="30000" dirty="0">
                <a:solidFill>
                  <a:srgbClr val="FF0000"/>
                </a:solidFill>
                <a:effectLst/>
                <a:latin typeface="Garamond" panose="02020404030301010803" pitchFamily="18" charset="0"/>
                <a:ea typeface="Times New Roman" panose="02020603050405020304" pitchFamily="18" charset="0"/>
              </a:rPr>
              <a:t>distant hint of his purpose to escape him.</a:t>
            </a:r>
            <a:r>
              <a:rPr lang="en-US" sz="2200" strike="sngStrike" kern="100" dirty="0">
                <a:solidFill>
                  <a:srgbClr val="FF0000"/>
                </a:solidFill>
                <a:effectLst/>
                <a:latin typeface="Garamond" panose="02020404030301010803" pitchFamily="18" charset="0"/>
                <a:ea typeface="Times New Roman" panose="02020603050405020304" pitchFamily="18" charset="0"/>
              </a:rPr>
              <a:t> but that, &lt;with&gt; the recovery of his &lt;liberty, he&gt; &lt;should&gt; find her Beauty &lt;&amp;&gt; her Fortune entirely at his disposal.</a:t>
            </a:r>
            <a:r>
              <a:rPr lang="en-US" sz="2200" kern="100" dirty="0">
                <a:solidFill>
                  <a:schemeClr val="bg1"/>
                </a:solidFill>
                <a:effectLst/>
                <a:latin typeface="Garamond" panose="02020404030301010803" pitchFamily="18" charset="0"/>
                <a:ea typeface="Times New Roman" panose="02020603050405020304" pitchFamily="18" charset="0"/>
              </a:rPr>
              <a:t> </a:t>
            </a:r>
            <a:r>
              <a:rPr lang="en-US" sz="2200" kern="100" baseline="30000" dirty="0">
                <a:solidFill>
                  <a:schemeClr val="bg1"/>
                </a:solidFill>
                <a:effectLst/>
                <a:latin typeface="Garamond" panose="02020404030301010803" pitchFamily="18" charset="0"/>
                <a:ea typeface="Times New Roman" panose="02020603050405020304" pitchFamily="18" charset="0"/>
              </a:rPr>
              <a:t>though he had not more vigilantly </a:t>
            </a:r>
            <a:r>
              <a:rPr lang="en-US" sz="2200" kern="100" baseline="30000" dirty="0">
                <a:solidFill>
                  <a:srgbClr val="FF0000"/>
                </a:solidFill>
                <a:effectLst/>
                <a:latin typeface="Garamond" panose="02020404030301010803" pitchFamily="18" charset="0"/>
                <a:ea typeface="Times New Roman" panose="02020603050405020304" pitchFamily="18" charset="0"/>
              </a:rPr>
              <a:t>&lt;</a:t>
            </a:r>
            <a:r>
              <a:rPr lang="en-US" sz="2200" kern="100" baseline="30000" dirty="0" err="1">
                <a:solidFill>
                  <a:srgbClr val="FF0000"/>
                </a:solidFill>
                <a:effectLst/>
                <a:latin typeface="Garamond" panose="02020404030301010803" pitchFamily="18" charset="0"/>
                <a:ea typeface="Times New Roman" panose="02020603050405020304" pitchFamily="18" charset="0"/>
              </a:rPr>
              <a:t>xxxxx</a:t>
            </a:r>
            <a:r>
              <a:rPr lang="en-US" sz="2200" kern="100" baseline="30000" dirty="0">
                <a:solidFill>
                  <a:srgbClr val="FF0000"/>
                </a:solidFill>
                <a:effectLst/>
                <a:latin typeface="Garamond" panose="02020404030301010803" pitchFamily="18" charset="0"/>
                <a:ea typeface="Times New Roman" panose="02020603050405020304" pitchFamily="18" charset="0"/>
              </a:rPr>
              <a:t> 1 word&gt; </a:t>
            </a:r>
            <a:r>
              <a:rPr lang="en-US" sz="2200" kern="100" baseline="30000" dirty="0">
                <a:solidFill>
                  <a:schemeClr val="bg1"/>
                </a:solidFill>
                <a:effectLst/>
                <a:latin typeface="Garamond" panose="02020404030301010803" pitchFamily="18" charset="0"/>
                <a:ea typeface="Times New Roman" panose="02020603050405020304" pitchFamily="18" charset="0"/>
              </a:rPr>
              <a:t>inspected into her sentiments, than he had guarded his own from a similar scrutiny.</a:t>
            </a:r>
            <a:r>
              <a:rPr lang="en-US" sz="2200" kern="100" dirty="0">
                <a:solidFill>
                  <a:schemeClr val="bg1"/>
                </a:solidFill>
                <a:effectLst/>
                <a:latin typeface="Garamond" panose="02020404030301010803" pitchFamily="18" charset="0"/>
                <a:ea typeface="Times New Roman" panose="02020603050405020304" pitchFamily="18" charset="0"/>
              </a:rPr>
              <a:t> (MS </a:t>
            </a:r>
            <a:r>
              <a:rPr lang="en-US" sz="2200" kern="100" dirty="0">
                <a:solidFill>
                  <a:schemeClr val="bg1"/>
                </a:solidFill>
                <a:latin typeface="Garamond" panose="02020404030301010803" pitchFamily="18" charset="0"/>
                <a:ea typeface="Times New Roman" panose="02020603050405020304" pitchFamily="18" charset="0"/>
              </a:rPr>
              <a:t>1: </a:t>
            </a:r>
            <a:r>
              <a:rPr lang="en-US" sz="2200" kern="100" dirty="0">
                <a:solidFill>
                  <a:schemeClr val="bg1"/>
                </a:solidFill>
                <a:effectLst/>
                <a:latin typeface="Garamond" panose="02020404030301010803" pitchFamily="18" charset="0"/>
                <a:ea typeface="Times New Roman" panose="02020603050405020304" pitchFamily="18" charset="0"/>
              </a:rPr>
              <a:t>13, deletions in red) </a:t>
            </a:r>
            <a:endParaRPr lang="en-US" sz="2200" kern="100" dirty="0">
              <a:solidFill>
                <a:schemeClr val="bg1"/>
              </a:solidFill>
              <a:effectLst/>
              <a:latin typeface="Garamond" panose="02020404030301010803" pitchFamily="18" charset="0"/>
              <a:ea typeface="Aptos" panose="020B0004020202020204" pitchFamily="34" charset="0"/>
            </a:endParaRPr>
          </a:p>
        </p:txBody>
      </p:sp>
    </p:spTree>
    <p:extLst>
      <p:ext uri="{BB962C8B-B14F-4D97-AF65-F5344CB8AC3E}">
        <p14:creationId xmlns:p14="http://schemas.microsoft.com/office/powerpoint/2010/main" val="2930878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FA9669-93B7-2E34-5E0B-C4B262E0DC6E}"/>
              </a:ext>
            </a:extLst>
          </p:cNvPr>
          <p:cNvPicPr>
            <a:picLocks noChangeAspect="1"/>
          </p:cNvPicPr>
          <p:nvPr/>
        </p:nvPicPr>
        <p:blipFill rotWithShape="1">
          <a:blip r:embed="rId2"/>
          <a:srcRect l="785" t="9380" r="2457" b="6927"/>
          <a:stretch/>
        </p:blipFill>
        <p:spPr>
          <a:xfrm>
            <a:off x="197587" y="787717"/>
            <a:ext cx="11796824" cy="5082362"/>
          </a:xfrm>
          <a:prstGeom prst="rect">
            <a:avLst/>
          </a:prstGeom>
        </p:spPr>
      </p:pic>
    </p:spTree>
    <p:extLst>
      <p:ext uri="{BB962C8B-B14F-4D97-AF65-F5344CB8AC3E}">
        <p14:creationId xmlns:p14="http://schemas.microsoft.com/office/powerpoint/2010/main" val="223887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454DC-E092-12BC-3FD7-CFEAEA736893}"/>
              </a:ext>
            </a:extLst>
          </p:cNvPr>
          <p:cNvPicPr>
            <a:picLocks noChangeAspect="1"/>
          </p:cNvPicPr>
          <p:nvPr/>
        </p:nvPicPr>
        <p:blipFill rotWithShape="1">
          <a:blip r:embed="rId2"/>
          <a:srcRect l="1439" r="756" b="3854"/>
          <a:stretch/>
        </p:blipFill>
        <p:spPr>
          <a:xfrm>
            <a:off x="133792" y="787717"/>
            <a:ext cx="11924415" cy="5150567"/>
          </a:xfrm>
          <a:prstGeom prst="rect">
            <a:avLst/>
          </a:prstGeom>
        </p:spPr>
      </p:pic>
    </p:spTree>
    <p:extLst>
      <p:ext uri="{BB962C8B-B14F-4D97-AF65-F5344CB8AC3E}">
        <p14:creationId xmlns:p14="http://schemas.microsoft.com/office/powerpoint/2010/main" val="2900065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D4DED9-279D-A12E-54ED-7172088CFE9D}"/>
              </a:ext>
            </a:extLst>
          </p:cNvPr>
          <p:cNvSpPr txBox="1"/>
          <p:nvPr/>
        </p:nvSpPr>
        <p:spPr>
          <a:xfrm>
            <a:off x="841523" y="1445219"/>
            <a:ext cx="10508954" cy="3967561"/>
          </a:xfrm>
          <a:prstGeom prst="rect">
            <a:avLst/>
          </a:prstGeom>
          <a:noFill/>
        </p:spPr>
        <p:txBody>
          <a:bodyPr wrap="square">
            <a:spAutoFit/>
          </a:bodyPr>
          <a:lstStyle/>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Aptos" panose="020B0004020202020204" pitchFamily="34" charset="0"/>
              </a:rPr>
              <a:t>the unaffected joy with which Cecilia had received Mr. Monckton, had struck him with a sensation of envy as involuntary as it was painful: he did not, indeed, suspect that gentleman’s secret views; no reason for suspicion was obvious (</a:t>
            </a:r>
            <a:r>
              <a:rPr lang="en-US" sz="2200" kern="100" dirty="0">
                <a:solidFill>
                  <a:schemeClr val="bg1"/>
                </a:solidFill>
                <a:effectLst/>
                <a:latin typeface="Garamond" panose="02020404030301010803" pitchFamily="18" charset="0"/>
                <a:ea typeface="Times New Roman" panose="02020603050405020304" pitchFamily="18" charset="0"/>
              </a:rPr>
              <a:t>vol. 1, book 1, </a:t>
            </a:r>
            <a:r>
              <a:rPr lang="en-US" sz="2200" kern="100" dirty="0" err="1">
                <a:solidFill>
                  <a:schemeClr val="bg1"/>
                </a:solidFill>
                <a:effectLst/>
                <a:latin typeface="Garamond" panose="02020404030301010803" pitchFamily="18" charset="0"/>
                <a:ea typeface="Times New Roman" panose="02020603050405020304" pitchFamily="18" charset="0"/>
              </a:rPr>
              <a:t>ch.</a:t>
            </a:r>
            <a:r>
              <a:rPr lang="en-US" sz="2200" kern="100" dirty="0">
                <a:solidFill>
                  <a:schemeClr val="bg1"/>
                </a:solidFill>
                <a:effectLst/>
                <a:latin typeface="Garamond" panose="02020404030301010803" pitchFamily="18" charset="0"/>
                <a:ea typeface="Times New Roman" panose="02020603050405020304" pitchFamily="18" charset="0"/>
              </a:rPr>
              <a:t> 7)</a:t>
            </a:r>
            <a:endParaRPr lang="en-US" sz="2200" kern="100" dirty="0">
              <a:solidFill>
                <a:schemeClr val="bg1"/>
              </a:solidFill>
              <a:effectLst/>
              <a:latin typeface="Garamond" panose="02020404030301010803" pitchFamily="18" charset="0"/>
              <a:ea typeface="Aptos" panose="020B0004020202020204" pitchFamily="34" charset="0"/>
            </a:endParaRPr>
          </a:p>
          <a:p>
            <a:pPr marR="0">
              <a:lnSpc>
                <a:spcPct val="115000"/>
              </a:lnSpc>
              <a:spcBef>
                <a:spcPts val="0"/>
              </a:spcBef>
              <a:spcAft>
                <a:spcPts val="0"/>
              </a:spcAft>
            </a:pPr>
            <a:endParaRPr lang="en-US" sz="2200" kern="100" dirty="0">
              <a:solidFill>
                <a:schemeClr val="bg1"/>
              </a:solidFill>
              <a:latin typeface="Garamond" panose="02020404030301010803" pitchFamily="18" charset="0"/>
              <a:ea typeface="Aptos" panose="020B0004020202020204" pitchFamily="34" charset="0"/>
            </a:endParaRP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Aptos" panose="020B0004020202020204" pitchFamily="34" charset="0"/>
              </a:rPr>
              <a:t>the unaffected joy with which </a:t>
            </a:r>
            <a:r>
              <a:rPr lang="en-US" sz="2200" strike="sngStrike" kern="100" dirty="0">
                <a:solidFill>
                  <a:schemeClr val="bg1"/>
                </a:solidFill>
                <a:effectLst/>
                <a:latin typeface="Garamond" panose="02020404030301010803" pitchFamily="18" charset="0"/>
                <a:ea typeface="Aptos" panose="020B0004020202020204" pitchFamily="34" charset="0"/>
              </a:rPr>
              <a:t>Albina</a:t>
            </a:r>
            <a:r>
              <a:rPr lang="en-US" sz="2200" kern="100" dirty="0">
                <a:solidFill>
                  <a:schemeClr val="bg1"/>
                </a:solidFill>
                <a:effectLst/>
                <a:latin typeface="Garamond" panose="02020404030301010803" pitchFamily="18" charset="0"/>
                <a:ea typeface="Aptos" panose="020B0004020202020204" pitchFamily="34" charset="0"/>
              </a:rPr>
              <a:t> </a:t>
            </a:r>
            <a:r>
              <a:rPr lang="en-US" sz="2200" kern="100" baseline="30000" dirty="0">
                <a:solidFill>
                  <a:schemeClr val="bg1"/>
                </a:solidFill>
                <a:effectLst/>
                <a:latin typeface="Garamond" panose="02020404030301010803" pitchFamily="18" charset="0"/>
                <a:ea typeface="Aptos" panose="020B0004020202020204" pitchFamily="34" charset="0"/>
              </a:rPr>
              <a:t>Cecilia</a:t>
            </a:r>
            <a:r>
              <a:rPr lang="en-US" sz="2200" kern="100" dirty="0">
                <a:solidFill>
                  <a:schemeClr val="bg1"/>
                </a:solidFill>
                <a:effectLst/>
                <a:latin typeface="Garamond" panose="02020404030301010803" pitchFamily="18" charset="0"/>
                <a:ea typeface="Aptos" panose="020B0004020202020204" pitchFamily="34" charset="0"/>
              </a:rPr>
              <a:t> had received Mr. Monckton, had struck him with a sensation of envy as involuntary as it was painful: </a:t>
            </a:r>
            <a:r>
              <a:rPr lang="en-US" sz="2200" kern="100" dirty="0">
                <a:solidFill>
                  <a:schemeClr val="bg1"/>
                </a:solidFill>
                <a:effectLst/>
                <a:latin typeface="Garamond" panose="02020404030301010803" pitchFamily="18" charset="0"/>
                <a:ea typeface="Times New Roman" panose="02020603050405020304" pitchFamily="18" charset="0"/>
              </a:rPr>
              <a:t>he did not, indeed, </a:t>
            </a:r>
            <a:r>
              <a:rPr lang="en-US" sz="2200" strike="sngStrike" kern="100" dirty="0">
                <a:solidFill>
                  <a:srgbClr val="FF0000"/>
                </a:solidFill>
                <a:effectLst/>
                <a:latin typeface="Garamond" panose="02020404030301010803" pitchFamily="18" charset="0"/>
                <a:ea typeface="Times New Roman" panose="02020603050405020304" pitchFamily="18" charset="0"/>
              </a:rPr>
              <a:t>imagine that she &lt;loved&gt; him, satisfied of the purity of her Heart, he believed her incapable of &lt;cherishing&gt; the &lt;most &lt;</a:t>
            </a:r>
            <a:r>
              <a:rPr lang="en-US" sz="2200" strike="sngStrike" kern="100" dirty="0" err="1">
                <a:solidFill>
                  <a:srgbClr val="FF0000"/>
                </a:solidFill>
                <a:effectLst/>
                <a:latin typeface="Garamond" panose="02020404030301010803" pitchFamily="18" charset="0"/>
                <a:ea typeface="Times New Roman" panose="02020603050405020304" pitchFamily="18" charset="0"/>
              </a:rPr>
              <a:t>xxxxx</a:t>
            </a:r>
            <a:r>
              <a:rPr lang="en-US" sz="2200" strike="sngStrike" kern="100" dirty="0">
                <a:solidFill>
                  <a:srgbClr val="FF0000"/>
                </a:solidFill>
                <a:effectLst/>
                <a:latin typeface="Garamond" panose="02020404030301010803" pitchFamily="18" charset="0"/>
                <a:ea typeface="Times New Roman" panose="02020603050405020304" pitchFamily="18" charset="0"/>
              </a:rPr>
              <a:t> 1 words&gt; not emotion&gt; that the whole World might not know, but still, she received &lt;him&gt; with pleasure! – &lt;neither&gt; was he suspicious of &lt;Mr. Monckton&gt;</a:t>
            </a:r>
            <a:r>
              <a:rPr lang="en-US" sz="2200" kern="100" baseline="30000" dirty="0">
                <a:solidFill>
                  <a:schemeClr val="bg1"/>
                </a:solidFill>
                <a:effectLst/>
                <a:latin typeface="Garamond" panose="02020404030301010803" pitchFamily="18" charset="0"/>
                <a:ea typeface="Times New Roman" panose="02020603050405020304" pitchFamily="18" charset="0"/>
              </a:rPr>
              <a:t>suspect that gentleman’s secret </a:t>
            </a:r>
            <a:r>
              <a:rPr lang="en-US" sz="2200" strike="sngStrike" kern="100" baseline="30000" dirty="0">
                <a:solidFill>
                  <a:srgbClr val="FF0000"/>
                </a:solidFill>
                <a:effectLst/>
                <a:latin typeface="Garamond" panose="02020404030301010803" pitchFamily="18" charset="0"/>
                <a:ea typeface="Times New Roman" panose="02020603050405020304" pitchFamily="18" charset="0"/>
              </a:rPr>
              <a:t>pretensions &amp;</a:t>
            </a:r>
            <a:r>
              <a:rPr lang="en-US" sz="2200" kern="100" baseline="30000" dirty="0">
                <a:solidFill>
                  <a:srgbClr val="FF0000"/>
                </a:solidFill>
                <a:effectLst/>
                <a:latin typeface="Garamond" panose="02020404030301010803" pitchFamily="18" charset="0"/>
                <a:ea typeface="Times New Roman" panose="02020603050405020304" pitchFamily="18" charset="0"/>
              </a:rPr>
              <a:t> </a:t>
            </a:r>
            <a:r>
              <a:rPr lang="en-US" sz="2200" kern="100" baseline="30000" dirty="0">
                <a:solidFill>
                  <a:schemeClr val="bg1"/>
                </a:solidFill>
                <a:effectLst/>
                <a:latin typeface="Garamond" panose="02020404030301010803" pitchFamily="18" charset="0"/>
                <a:ea typeface="Times New Roman" panose="02020603050405020304" pitchFamily="18" charset="0"/>
              </a:rPr>
              <a:t>views</a:t>
            </a:r>
            <a:r>
              <a:rPr lang="en-US" sz="2200" kern="100" dirty="0">
                <a:solidFill>
                  <a:schemeClr val="bg1"/>
                </a:solidFill>
                <a:effectLst/>
                <a:latin typeface="Garamond" panose="02020404030301010803" pitchFamily="18" charset="0"/>
                <a:ea typeface="Times New Roman" panose="02020603050405020304" pitchFamily="18" charset="0"/>
              </a:rPr>
              <a:t>; no reason for suspicion was obvious (MS 1: 65-66)</a:t>
            </a:r>
            <a:endParaRPr lang="en-US" sz="2200" kern="100" dirty="0">
              <a:solidFill>
                <a:schemeClr val="bg1"/>
              </a:solidFill>
              <a:effectLst/>
              <a:latin typeface="Garamond" panose="02020404030301010803" pitchFamily="18" charset="0"/>
              <a:ea typeface="Aptos" panose="020B0004020202020204" pitchFamily="34" charset="0"/>
            </a:endParaRPr>
          </a:p>
        </p:txBody>
      </p:sp>
    </p:spTree>
    <p:extLst>
      <p:ext uri="{BB962C8B-B14F-4D97-AF65-F5344CB8AC3E}">
        <p14:creationId xmlns:p14="http://schemas.microsoft.com/office/powerpoint/2010/main" val="3481158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172E-6DC3-73D6-077F-778FD257E6D2}"/>
              </a:ext>
            </a:extLst>
          </p:cNvPr>
          <p:cNvSpPr txBox="1"/>
          <p:nvPr/>
        </p:nvSpPr>
        <p:spPr>
          <a:xfrm>
            <a:off x="1855381" y="4279594"/>
            <a:ext cx="8698762" cy="2410212"/>
          </a:xfrm>
          <a:prstGeom prst="rect">
            <a:avLst/>
          </a:prstGeom>
          <a:noFill/>
        </p:spPr>
        <p:txBody>
          <a:bodyPr wrap="square">
            <a:spAutoFit/>
          </a:bodyPr>
          <a:lstStyle/>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	This latter pleasure [in tormenting others] he soon experienced by the </a:t>
            </a: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&lt;return&gt; of the white Domino, &lt;whose&gt; mortification at </a:t>
            </a: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having his place thus usurped, might &lt;least have </a:t>
            </a: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healed&gt; his &lt;Wound&gt;, had not a look of sympathetic </a:t>
            </a: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&lt;emotion&gt; which he observed in </a:t>
            </a:r>
            <a:r>
              <a:rPr lang="en-US" sz="2200" kern="100" baseline="30000" dirty="0">
                <a:solidFill>
                  <a:schemeClr val="bg1"/>
                </a:solidFill>
                <a:effectLst/>
                <a:latin typeface="Garamond" panose="02020404030301010803" pitchFamily="18" charset="0"/>
                <a:ea typeface="Times New Roman" panose="02020603050405020304" pitchFamily="18" charset="0"/>
              </a:rPr>
              <a:t>Cecilia</a:t>
            </a:r>
            <a:r>
              <a:rPr lang="en-US" sz="2200" kern="100" dirty="0">
                <a:solidFill>
                  <a:schemeClr val="bg1"/>
                </a:solidFill>
                <a:effectLst/>
                <a:latin typeface="Garamond" panose="02020404030301010803" pitchFamily="18" charset="0"/>
                <a:ea typeface="Times New Roman" panose="02020603050405020304" pitchFamily="18" charset="0"/>
              </a:rPr>
              <a:t> &lt;opened there </a:t>
            </a: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&lt;with&gt; fresh anguish&gt;. (MS 1: 260, cf. vol. 1, book 2, </a:t>
            </a:r>
            <a:r>
              <a:rPr lang="en-US" sz="2200" kern="100" dirty="0" err="1">
                <a:solidFill>
                  <a:schemeClr val="bg1"/>
                </a:solidFill>
                <a:effectLst/>
                <a:latin typeface="Garamond" panose="02020404030301010803" pitchFamily="18" charset="0"/>
                <a:ea typeface="Times New Roman" panose="02020603050405020304" pitchFamily="18" charset="0"/>
              </a:rPr>
              <a:t>ch.</a:t>
            </a:r>
            <a:r>
              <a:rPr lang="en-US" sz="2200" kern="100" dirty="0">
                <a:solidFill>
                  <a:schemeClr val="bg1"/>
                </a:solidFill>
                <a:effectLst/>
                <a:latin typeface="Garamond" panose="02020404030301010803" pitchFamily="18" charset="0"/>
                <a:ea typeface="Times New Roman" panose="02020603050405020304" pitchFamily="18" charset="0"/>
              </a:rPr>
              <a:t> 3)</a:t>
            </a:r>
            <a:endParaRPr lang="en-US" sz="2200" kern="100" dirty="0">
              <a:solidFill>
                <a:schemeClr val="bg1"/>
              </a:solidFill>
              <a:effectLst/>
              <a:latin typeface="Garamond" panose="02020404030301010803" pitchFamily="18" charset="0"/>
              <a:ea typeface="Aptos" panose="020B0004020202020204" pitchFamily="34" charset="0"/>
            </a:endParaRPr>
          </a:p>
        </p:txBody>
      </p:sp>
      <p:pic>
        <p:nvPicPr>
          <p:cNvPr id="5" name="Picture 4">
            <a:extLst>
              <a:ext uri="{FF2B5EF4-FFF2-40B4-BE49-F238E27FC236}">
                <a16:creationId xmlns:a16="http://schemas.microsoft.com/office/drawing/2014/main" id="{A11A52DE-B77B-A00A-98B5-4736F68E4C91}"/>
              </a:ext>
            </a:extLst>
          </p:cNvPr>
          <p:cNvPicPr>
            <a:picLocks noChangeAspect="1"/>
          </p:cNvPicPr>
          <p:nvPr/>
        </p:nvPicPr>
        <p:blipFill rotWithShape="1">
          <a:blip r:embed="rId2"/>
          <a:srcRect l="3488" t="4231" r="3993" b="5123"/>
          <a:stretch/>
        </p:blipFill>
        <p:spPr>
          <a:xfrm>
            <a:off x="924257" y="0"/>
            <a:ext cx="10561010" cy="4107218"/>
          </a:xfrm>
          <a:prstGeom prst="rect">
            <a:avLst/>
          </a:prstGeom>
        </p:spPr>
      </p:pic>
    </p:spTree>
    <p:extLst>
      <p:ext uri="{BB962C8B-B14F-4D97-AF65-F5344CB8AC3E}">
        <p14:creationId xmlns:p14="http://schemas.microsoft.com/office/powerpoint/2010/main" val="2354227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A172E-6DC3-73D6-077F-778FD257E6D2}"/>
              </a:ext>
            </a:extLst>
          </p:cNvPr>
          <p:cNvSpPr txBox="1"/>
          <p:nvPr/>
        </p:nvSpPr>
        <p:spPr>
          <a:xfrm>
            <a:off x="1855381" y="4279594"/>
            <a:ext cx="8698762" cy="2410212"/>
          </a:xfrm>
          <a:prstGeom prst="rect">
            <a:avLst/>
          </a:prstGeom>
          <a:noFill/>
        </p:spPr>
        <p:txBody>
          <a:bodyPr wrap="square">
            <a:spAutoFit/>
          </a:bodyPr>
          <a:lstStyle/>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	This latter pleasure [in tormenting others] he soon experienced by the </a:t>
            </a: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&lt;return&gt; of the white Domino, &lt;whose&gt; mortification at </a:t>
            </a: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having his place thus usurped, might &lt;least have </a:t>
            </a: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healed&gt; his &lt;Wound&gt;, had not a look of sympathetic </a:t>
            </a: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&lt;emotion&gt; which he observed in </a:t>
            </a:r>
            <a:r>
              <a:rPr lang="en-US" sz="2200" kern="100" baseline="30000" dirty="0">
                <a:solidFill>
                  <a:schemeClr val="bg1"/>
                </a:solidFill>
                <a:effectLst/>
                <a:latin typeface="Garamond" panose="02020404030301010803" pitchFamily="18" charset="0"/>
                <a:ea typeface="Times New Roman" panose="02020603050405020304" pitchFamily="18" charset="0"/>
              </a:rPr>
              <a:t>Cecilia</a:t>
            </a:r>
            <a:r>
              <a:rPr lang="en-US" sz="2200" kern="100" dirty="0">
                <a:solidFill>
                  <a:schemeClr val="bg1"/>
                </a:solidFill>
                <a:effectLst/>
                <a:latin typeface="Garamond" panose="02020404030301010803" pitchFamily="18" charset="0"/>
                <a:ea typeface="Times New Roman" panose="02020603050405020304" pitchFamily="18" charset="0"/>
              </a:rPr>
              <a:t> &lt;opened there </a:t>
            </a:r>
          </a:p>
          <a:p>
            <a:pPr marR="0">
              <a:lnSpc>
                <a:spcPct val="115000"/>
              </a:lnSpc>
              <a:spcBef>
                <a:spcPts val="0"/>
              </a:spcBef>
              <a:spcAft>
                <a:spcPts val="0"/>
              </a:spcAft>
            </a:pPr>
            <a:r>
              <a:rPr lang="en-US" sz="2200" kern="100" dirty="0">
                <a:solidFill>
                  <a:schemeClr val="bg1"/>
                </a:solidFill>
                <a:effectLst/>
                <a:latin typeface="Garamond" panose="02020404030301010803" pitchFamily="18" charset="0"/>
                <a:ea typeface="Times New Roman" panose="02020603050405020304" pitchFamily="18" charset="0"/>
              </a:rPr>
              <a:t>&lt;with&gt; fresh anguish&gt;. (MS p. 260, cf. vol. 1, book 2, </a:t>
            </a:r>
            <a:r>
              <a:rPr lang="en-US" sz="2200" kern="100" dirty="0" err="1">
                <a:solidFill>
                  <a:schemeClr val="bg1"/>
                </a:solidFill>
                <a:effectLst/>
                <a:latin typeface="Garamond" panose="02020404030301010803" pitchFamily="18" charset="0"/>
                <a:ea typeface="Times New Roman" panose="02020603050405020304" pitchFamily="18" charset="0"/>
              </a:rPr>
              <a:t>ch.</a:t>
            </a:r>
            <a:r>
              <a:rPr lang="en-US" sz="2200" kern="100" dirty="0">
                <a:solidFill>
                  <a:schemeClr val="bg1"/>
                </a:solidFill>
                <a:effectLst/>
                <a:latin typeface="Garamond" panose="02020404030301010803" pitchFamily="18" charset="0"/>
                <a:ea typeface="Times New Roman" panose="02020603050405020304" pitchFamily="18" charset="0"/>
              </a:rPr>
              <a:t> 3)</a:t>
            </a:r>
            <a:endParaRPr lang="en-US" sz="2200" kern="100" dirty="0">
              <a:solidFill>
                <a:schemeClr val="bg1"/>
              </a:solidFill>
              <a:effectLst/>
              <a:latin typeface="Garamond" panose="02020404030301010803" pitchFamily="18" charset="0"/>
              <a:ea typeface="Aptos" panose="020B0004020202020204" pitchFamily="34" charset="0"/>
            </a:endParaRPr>
          </a:p>
        </p:txBody>
      </p:sp>
      <p:pic>
        <p:nvPicPr>
          <p:cNvPr id="5" name="Picture 4">
            <a:extLst>
              <a:ext uri="{FF2B5EF4-FFF2-40B4-BE49-F238E27FC236}">
                <a16:creationId xmlns:a16="http://schemas.microsoft.com/office/drawing/2014/main" id="{A11A52DE-B77B-A00A-98B5-4736F68E4C91}"/>
              </a:ext>
            </a:extLst>
          </p:cNvPr>
          <p:cNvPicPr>
            <a:picLocks noChangeAspect="1"/>
          </p:cNvPicPr>
          <p:nvPr/>
        </p:nvPicPr>
        <p:blipFill rotWithShape="1">
          <a:blip r:embed="rId2"/>
          <a:srcRect l="3488" t="4231" r="3993" b="5123"/>
          <a:stretch/>
        </p:blipFill>
        <p:spPr>
          <a:xfrm>
            <a:off x="924257" y="0"/>
            <a:ext cx="10561010" cy="4107218"/>
          </a:xfrm>
          <a:prstGeom prst="rect">
            <a:avLst/>
          </a:prstGeom>
        </p:spPr>
      </p:pic>
      <p:pic>
        <p:nvPicPr>
          <p:cNvPr id="4" name="Picture 3">
            <a:extLst>
              <a:ext uri="{FF2B5EF4-FFF2-40B4-BE49-F238E27FC236}">
                <a16:creationId xmlns:a16="http://schemas.microsoft.com/office/drawing/2014/main" id="{F35AC369-0EF3-AFE6-5CAF-D941C9FBA511}"/>
              </a:ext>
            </a:extLst>
          </p:cNvPr>
          <p:cNvPicPr>
            <a:picLocks noChangeAspect="1"/>
          </p:cNvPicPr>
          <p:nvPr/>
        </p:nvPicPr>
        <p:blipFill rotWithShape="1">
          <a:blip r:embed="rId3"/>
          <a:srcRect l="1788" r="1235" b="3807"/>
          <a:stretch/>
        </p:blipFill>
        <p:spPr>
          <a:xfrm>
            <a:off x="924257" y="17635"/>
            <a:ext cx="10561010" cy="4089583"/>
          </a:xfrm>
          <a:prstGeom prst="rect">
            <a:avLst/>
          </a:prstGeom>
        </p:spPr>
      </p:pic>
    </p:spTree>
    <p:extLst>
      <p:ext uri="{BB962C8B-B14F-4D97-AF65-F5344CB8AC3E}">
        <p14:creationId xmlns:p14="http://schemas.microsoft.com/office/powerpoint/2010/main" val="158641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age of a book with writing&#10;&#10;Description automatically generated with low confidence">
            <a:extLst>
              <a:ext uri="{FF2B5EF4-FFF2-40B4-BE49-F238E27FC236}">
                <a16:creationId xmlns:a16="http://schemas.microsoft.com/office/drawing/2014/main" id="{5925DDBE-91DB-4587-9032-21F0581BD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84" y="871838"/>
            <a:ext cx="4383117" cy="5720936"/>
          </a:xfrm>
          <a:prstGeom prst="rect">
            <a:avLst/>
          </a:prstGeom>
        </p:spPr>
      </p:pic>
      <p:pic>
        <p:nvPicPr>
          <p:cNvPr id="6" name="Picture 5" descr="Recovered text&#10;&#10;&#10;Description automatically generated">
            <a:extLst>
              <a:ext uri="{FF2B5EF4-FFF2-40B4-BE49-F238E27FC236}">
                <a16:creationId xmlns:a16="http://schemas.microsoft.com/office/drawing/2014/main" id="{3928A814-CCFC-408C-A23F-99D0062C4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900" y="871838"/>
            <a:ext cx="4399812" cy="5720935"/>
          </a:xfrm>
          <a:prstGeom prst="rect">
            <a:avLst/>
          </a:prstGeom>
        </p:spPr>
      </p:pic>
    </p:spTree>
    <p:extLst>
      <p:ext uri="{BB962C8B-B14F-4D97-AF65-F5344CB8AC3E}">
        <p14:creationId xmlns:p14="http://schemas.microsoft.com/office/powerpoint/2010/main" val="201133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ecovered text&#10;&#10;&#10;Description automatically generated">
            <a:extLst>
              <a:ext uri="{FF2B5EF4-FFF2-40B4-BE49-F238E27FC236}">
                <a16:creationId xmlns:a16="http://schemas.microsoft.com/office/drawing/2014/main" id="{3928A814-CCFC-408C-A23F-99D0062C4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900" y="871838"/>
            <a:ext cx="4399812" cy="5720935"/>
          </a:xfrm>
          <a:prstGeom prst="rect">
            <a:avLst/>
          </a:prstGeom>
        </p:spPr>
      </p:pic>
      <p:sp>
        <p:nvSpPr>
          <p:cNvPr id="3" name="TextBox 2">
            <a:extLst>
              <a:ext uri="{FF2B5EF4-FFF2-40B4-BE49-F238E27FC236}">
                <a16:creationId xmlns:a16="http://schemas.microsoft.com/office/drawing/2014/main" id="{772DE054-2003-4F39-A5F0-9678D6E9EA79}"/>
              </a:ext>
            </a:extLst>
          </p:cNvPr>
          <p:cNvSpPr txBox="1"/>
          <p:nvPr/>
        </p:nvSpPr>
        <p:spPr>
          <a:xfrm>
            <a:off x="511658" y="919683"/>
            <a:ext cx="5490420" cy="5509200"/>
          </a:xfrm>
          <a:prstGeom prst="rect">
            <a:avLst/>
          </a:prstGeom>
          <a:noFill/>
        </p:spPr>
        <p:txBody>
          <a:bodyPr wrap="square" rtlCol="0">
            <a:spAutoFit/>
          </a:bodyPr>
          <a:lstStyle/>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Waving this wand as he advanced towards &lt;Albina&gt;, he pretended to &lt;describe&gt; around her a Magic Circle, solemnly, &amp; with a deep hoarse Voice, repeating during the Action this Incantation,</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	“Vol, </a:t>
            </a:r>
            <a:r>
              <a:rPr lang="en-US" sz="2200" dirty="0" err="1">
                <a:solidFill>
                  <a:schemeClr val="bg1"/>
                </a:solidFill>
                <a:effectLst/>
                <a:latin typeface="Garamond" panose="02020404030301010803" pitchFamily="18" charset="0"/>
                <a:ea typeface="Times New Roman" panose="02020603050405020304" pitchFamily="18" charset="0"/>
              </a:rPr>
              <a:t>goll</a:t>
            </a:r>
            <a:r>
              <a:rPr lang="en-US" sz="2200" dirty="0">
                <a:solidFill>
                  <a:schemeClr val="bg1"/>
                </a:solidFill>
                <a:effectLst/>
                <a:latin typeface="Garamond" panose="02020404030301010803" pitchFamily="18" charset="0"/>
                <a:ea typeface="Times New Roman" panose="02020603050405020304" pitchFamily="18" charset="0"/>
              </a:rPr>
              <a:t>, </a:t>
            </a:r>
            <a:r>
              <a:rPr lang="en-US" sz="2200" dirty="0" err="1">
                <a:solidFill>
                  <a:schemeClr val="bg1"/>
                </a:solidFill>
                <a:effectLst/>
                <a:latin typeface="Garamond" panose="02020404030301010803" pitchFamily="18" charset="0"/>
                <a:ea typeface="Times New Roman" panose="02020603050405020304" pitchFamily="18" charset="0"/>
              </a:rPr>
              <a:t>gry</a:t>
            </a:r>
            <a:r>
              <a:rPr lang="en-US" sz="2200" dirty="0">
                <a:solidFill>
                  <a:schemeClr val="bg1"/>
                </a:solidFill>
                <a:effectLst/>
                <a:latin typeface="Garamond" panose="02020404030301010803" pitchFamily="18" charset="0"/>
                <a:ea typeface="Times New Roman" panose="02020603050405020304" pitchFamily="18" charset="0"/>
              </a:rPr>
              <a:t> </a:t>
            </a:r>
            <a:r>
              <a:rPr lang="en-US" sz="2200" dirty="0" err="1">
                <a:solidFill>
                  <a:schemeClr val="bg1"/>
                </a:solidFill>
                <a:effectLst/>
                <a:latin typeface="Garamond" panose="02020404030301010803" pitchFamily="18" charset="0"/>
                <a:ea typeface="Times New Roman" panose="02020603050405020304" pitchFamily="18" charset="0"/>
              </a:rPr>
              <a:t>griptur</a:t>
            </a:r>
            <a:r>
              <a:rPr lang="en-US" sz="2200" dirty="0">
                <a:solidFill>
                  <a:schemeClr val="bg1"/>
                </a:solidFill>
                <a:effectLst/>
                <a:latin typeface="Garamond" panose="02020404030301010803" pitchFamily="18" charset="0"/>
                <a:ea typeface="Times New Roman" panose="02020603050405020304" pitchFamily="18" charset="0"/>
              </a:rPr>
              <a:t>,</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	 &lt;</a:t>
            </a:r>
            <a:r>
              <a:rPr lang="en-US" sz="2200" dirty="0" err="1">
                <a:solidFill>
                  <a:schemeClr val="bg1"/>
                </a:solidFill>
                <a:effectLst/>
                <a:latin typeface="Garamond" panose="02020404030301010803" pitchFamily="18" charset="0"/>
                <a:ea typeface="Times New Roman" panose="02020603050405020304" pitchFamily="18" charset="0"/>
              </a:rPr>
              <a:t>Goobbil</a:t>
            </a:r>
            <a:r>
              <a:rPr lang="en-US" sz="2200" dirty="0">
                <a:solidFill>
                  <a:schemeClr val="bg1"/>
                </a:solidFill>
                <a:effectLst/>
                <a:latin typeface="Garamond" panose="02020404030301010803" pitchFamily="18" charset="0"/>
                <a:ea typeface="Times New Roman" panose="02020603050405020304" pitchFamily="18" charset="0"/>
              </a:rPr>
              <a:t>&gt;, </a:t>
            </a:r>
            <a:r>
              <a:rPr lang="en-US" sz="2200" dirty="0" err="1">
                <a:solidFill>
                  <a:schemeClr val="bg1"/>
                </a:solidFill>
                <a:effectLst/>
                <a:latin typeface="Garamond" panose="02020404030301010803" pitchFamily="18" charset="0"/>
                <a:ea typeface="Times New Roman" panose="02020603050405020304" pitchFamily="18" charset="0"/>
              </a:rPr>
              <a:t>niptwick</a:t>
            </a:r>
            <a:r>
              <a:rPr lang="en-US" sz="2200" dirty="0">
                <a:solidFill>
                  <a:schemeClr val="bg1"/>
                </a:solidFill>
                <a:effectLst/>
                <a:latin typeface="Garamond" panose="02020404030301010803" pitchFamily="18" charset="0"/>
                <a:ea typeface="Times New Roman" panose="02020603050405020304" pitchFamily="18" charset="0"/>
              </a:rPr>
              <a:t>, </a:t>
            </a:r>
            <a:r>
              <a:rPr lang="en-US" sz="2200" dirty="0" err="1">
                <a:solidFill>
                  <a:schemeClr val="bg1"/>
                </a:solidFill>
                <a:effectLst/>
                <a:latin typeface="Garamond" panose="02020404030301010803" pitchFamily="18" charset="0"/>
                <a:ea typeface="Times New Roman" panose="02020603050405020304" pitchFamily="18" charset="0"/>
              </a:rPr>
              <a:t>fikky</a:t>
            </a:r>
            <a:r>
              <a:rPr lang="en-US" sz="2200" dirty="0">
                <a:solidFill>
                  <a:schemeClr val="bg1"/>
                </a:solidFill>
                <a:effectLst/>
                <a:latin typeface="Garamond" panose="02020404030301010803" pitchFamily="18" charset="0"/>
                <a:ea typeface="Times New Roman" panose="02020603050405020304" pitchFamily="18" charset="0"/>
              </a:rPr>
              <a:t> </a:t>
            </a:r>
            <a:r>
              <a:rPr lang="en-US" sz="2200" dirty="0" err="1">
                <a:solidFill>
                  <a:schemeClr val="bg1"/>
                </a:solidFill>
                <a:effectLst/>
                <a:latin typeface="Garamond" panose="02020404030301010803" pitchFamily="18" charset="0"/>
                <a:ea typeface="Times New Roman" panose="02020603050405020304" pitchFamily="18" charset="0"/>
              </a:rPr>
              <a:t>quiptur</a:t>
            </a:r>
            <a:r>
              <a:rPr lang="en-US" sz="2200" dirty="0">
                <a:solidFill>
                  <a:schemeClr val="bg1"/>
                </a:solidFill>
                <a:effectLst/>
                <a:latin typeface="Garamond" panose="02020404030301010803" pitchFamily="18" charset="0"/>
                <a:ea typeface="Times New Roman" panose="02020603050405020304" pitchFamily="18" charset="0"/>
              </a:rPr>
              <a:t>”</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	Here a Young Shepherdess who was watching his motions, whispered to an Haymaker[,] “I believe he’s talking Latin,”</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	Without, however, paying any attention to this remark, he continued to perform his rites&lt;.&gt;</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	“</a:t>
            </a:r>
            <a:r>
              <a:rPr lang="en-US" sz="2200" dirty="0" err="1">
                <a:solidFill>
                  <a:schemeClr val="bg1"/>
                </a:solidFill>
                <a:effectLst/>
                <a:latin typeface="Garamond" panose="02020404030301010803" pitchFamily="18" charset="0"/>
                <a:ea typeface="Times New Roman" panose="02020603050405020304" pitchFamily="18" charset="0"/>
              </a:rPr>
              <a:t>Twic</a:t>
            </a:r>
            <a:r>
              <a:rPr lang="en-US" sz="2200" dirty="0">
                <a:solidFill>
                  <a:schemeClr val="bg1"/>
                </a:solidFill>
                <a:effectLst/>
                <a:latin typeface="Garamond" panose="02020404030301010803" pitchFamily="18" charset="0"/>
                <a:ea typeface="Times New Roman" panose="02020603050405020304" pitchFamily="18" charset="0"/>
              </a:rPr>
              <a:t>, &lt;</a:t>
            </a:r>
            <a:r>
              <a:rPr lang="en-US" sz="2200" dirty="0" err="1">
                <a:solidFill>
                  <a:schemeClr val="bg1"/>
                </a:solidFill>
                <a:effectLst/>
                <a:latin typeface="Garamond" panose="02020404030301010803" pitchFamily="18" charset="0"/>
                <a:ea typeface="Times New Roman" panose="02020603050405020304" pitchFamily="18" charset="0"/>
              </a:rPr>
              <a:t>wimpas</a:t>
            </a:r>
            <a:r>
              <a:rPr lang="en-US" sz="2200" dirty="0">
                <a:solidFill>
                  <a:schemeClr val="bg1"/>
                </a:solidFill>
                <a:effectLst/>
                <a:latin typeface="Garamond" panose="02020404030301010803" pitchFamily="18" charset="0"/>
                <a:ea typeface="Times New Roman" panose="02020603050405020304" pitchFamily="18" charset="0"/>
              </a:rPr>
              <a:t>, </a:t>
            </a:r>
            <a:r>
              <a:rPr lang="en-US" sz="2200" dirty="0" err="1">
                <a:solidFill>
                  <a:schemeClr val="bg1"/>
                </a:solidFill>
                <a:effectLst/>
                <a:latin typeface="Garamond" panose="02020404030301010803" pitchFamily="18" charset="0"/>
                <a:ea typeface="Times New Roman" panose="02020603050405020304" pitchFamily="18" charset="0"/>
              </a:rPr>
              <a:t>wxmpis</a:t>
            </a:r>
            <a:r>
              <a:rPr lang="en-US" sz="2200" dirty="0">
                <a:solidFill>
                  <a:schemeClr val="bg1"/>
                </a:solidFill>
                <a:effectLst/>
                <a:latin typeface="Garamond" panose="02020404030301010803" pitchFamily="18" charset="0"/>
                <a:ea typeface="Times New Roman" panose="02020603050405020304" pitchFamily="18" charset="0"/>
              </a:rPr>
              <a:t> </a:t>
            </a:r>
            <a:r>
              <a:rPr lang="en-US" sz="2200" dirty="0" err="1">
                <a:solidFill>
                  <a:schemeClr val="bg1"/>
                </a:solidFill>
                <a:effectLst/>
                <a:latin typeface="Garamond" panose="02020404030301010803" pitchFamily="18" charset="0"/>
                <a:ea typeface="Times New Roman" panose="02020603050405020304" pitchFamily="18" charset="0"/>
              </a:rPr>
              <a:t>Mempos</a:t>
            </a:r>
            <a:r>
              <a:rPr lang="en-US" sz="2200" dirty="0">
                <a:solidFill>
                  <a:schemeClr val="bg1"/>
                </a:solidFill>
                <a:effectLst/>
                <a:latin typeface="Garamond" panose="02020404030301010803" pitchFamily="18" charset="0"/>
                <a:ea typeface="Times New Roman" panose="02020603050405020304" pitchFamily="18" charset="0"/>
              </a:rPr>
              <a:t>&gt;</a:t>
            </a:r>
          </a:p>
          <a:p>
            <a:pPr marL="0" marR="0">
              <a:spcBef>
                <a:spcPts val="0"/>
              </a:spcBef>
              <a:spcAft>
                <a:spcPts val="0"/>
              </a:spcAft>
            </a:pPr>
            <a:r>
              <a:rPr lang="en-US" sz="2200" dirty="0">
                <a:solidFill>
                  <a:schemeClr val="bg1"/>
                </a:solidFill>
                <a:effectLst/>
                <a:latin typeface="Garamond" panose="02020404030301010803" pitchFamily="18" charset="0"/>
                <a:ea typeface="Times New Roman" panose="02020603050405020304" pitchFamily="18" charset="0"/>
              </a:rPr>
              <a:t>	&lt;</a:t>
            </a:r>
            <a:r>
              <a:rPr lang="en-US" sz="2200" dirty="0" err="1">
                <a:solidFill>
                  <a:schemeClr val="bg1"/>
                </a:solidFill>
                <a:effectLst/>
                <a:latin typeface="Garamond" panose="02020404030301010803" pitchFamily="18" charset="0"/>
                <a:ea typeface="Times New Roman" panose="02020603050405020304" pitchFamily="18" charset="0"/>
              </a:rPr>
              <a:t>Quirl</a:t>
            </a:r>
            <a:r>
              <a:rPr lang="en-US" sz="2200" dirty="0">
                <a:solidFill>
                  <a:schemeClr val="bg1"/>
                </a:solidFill>
                <a:effectLst/>
                <a:latin typeface="Garamond" panose="02020404030301010803" pitchFamily="18" charset="0"/>
                <a:ea typeface="Times New Roman" panose="02020603050405020304" pitchFamily="18" charset="0"/>
              </a:rPr>
              <a:t>, </a:t>
            </a:r>
            <a:r>
              <a:rPr lang="en-US" sz="2200" dirty="0" err="1">
                <a:solidFill>
                  <a:schemeClr val="bg1"/>
                </a:solidFill>
                <a:effectLst/>
                <a:latin typeface="Garamond" panose="02020404030301010803" pitchFamily="18" charset="0"/>
                <a:ea typeface="Times New Roman" panose="02020603050405020304" pitchFamily="18" charset="0"/>
              </a:rPr>
              <a:t>quiggon</a:t>
            </a:r>
            <a:r>
              <a:rPr lang="en-US" sz="2200" dirty="0">
                <a:solidFill>
                  <a:schemeClr val="bg1"/>
                </a:solidFill>
                <a:effectLst/>
                <a:latin typeface="Garamond" panose="02020404030301010803" pitchFamily="18" charset="0"/>
                <a:ea typeface="Times New Roman" panose="02020603050405020304" pitchFamily="18" charset="0"/>
              </a:rPr>
              <a:t>&gt;, </a:t>
            </a:r>
            <a:r>
              <a:rPr lang="en-US" sz="2200" dirty="0" err="1">
                <a:solidFill>
                  <a:schemeClr val="bg1"/>
                </a:solidFill>
                <a:effectLst/>
                <a:latin typeface="Garamond" panose="02020404030301010803" pitchFamily="18" charset="0"/>
                <a:ea typeface="Times New Roman" panose="02020603050405020304" pitchFamily="18" charset="0"/>
              </a:rPr>
              <a:t>wippy</a:t>
            </a:r>
            <a:r>
              <a:rPr lang="en-US" sz="2200" dirty="0">
                <a:solidFill>
                  <a:schemeClr val="bg1"/>
                </a:solidFill>
                <a:effectLst/>
                <a:latin typeface="Garamond" panose="02020404030301010803" pitchFamily="18" charset="0"/>
                <a:ea typeface="Times New Roman" panose="02020603050405020304" pitchFamily="18" charset="0"/>
              </a:rPr>
              <a:t> &lt;</a:t>
            </a:r>
            <a:r>
              <a:rPr lang="en-US" sz="2200" dirty="0" err="1">
                <a:solidFill>
                  <a:schemeClr val="bg1"/>
                </a:solidFill>
                <a:effectLst/>
                <a:latin typeface="Garamond" panose="02020404030301010803" pitchFamily="18" charset="0"/>
                <a:ea typeface="Times New Roman" panose="02020603050405020304" pitchFamily="18" charset="0"/>
              </a:rPr>
              <a:t>Slampos</a:t>
            </a:r>
            <a:r>
              <a:rPr lang="en-US" sz="2200" dirty="0">
                <a:solidFill>
                  <a:schemeClr val="bg1"/>
                </a:solidFill>
                <a:effectLst/>
                <a:latin typeface="Garamond" panose="02020404030301010803" pitchFamily="18" charset="0"/>
                <a:ea typeface="Times New Roman" panose="02020603050405020304" pitchFamily="18" charset="0"/>
              </a:rPr>
              <a:t>&gt;.” (MS 1:214-5)</a:t>
            </a:r>
          </a:p>
        </p:txBody>
      </p:sp>
    </p:spTree>
    <p:extLst>
      <p:ext uri="{BB962C8B-B14F-4D97-AF65-F5344CB8AC3E}">
        <p14:creationId xmlns:p14="http://schemas.microsoft.com/office/powerpoint/2010/main" val="356806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A9C0DE-73D9-D46E-2E44-0ED0D8D7D824}"/>
              </a:ext>
            </a:extLst>
          </p:cNvPr>
          <p:cNvSpPr txBox="1"/>
          <p:nvPr/>
        </p:nvSpPr>
        <p:spPr>
          <a:xfrm>
            <a:off x="419986" y="898451"/>
            <a:ext cx="11430000" cy="4832092"/>
          </a:xfrm>
          <a:prstGeom prst="rect">
            <a:avLst/>
          </a:prstGeom>
          <a:noFill/>
        </p:spPr>
        <p:txBody>
          <a:bodyPr wrap="square">
            <a:spAutoFit/>
          </a:bodyPr>
          <a:lstStyle/>
          <a:p>
            <a:pPr algn="ctr"/>
            <a:r>
              <a:rPr lang="en-US" sz="2200" b="1" dirty="0">
                <a:solidFill>
                  <a:schemeClr val="bg1"/>
                </a:solidFill>
                <a:latin typeface="Garamond" panose="02020404030301010803" pitchFamily="18" charset="0"/>
                <a:ea typeface="Calibri" panose="020F0502020204030204" pitchFamily="34" charset="0"/>
              </a:rPr>
              <a:t>Correspondence on </a:t>
            </a:r>
            <a:r>
              <a:rPr lang="en-US" sz="2200" b="1" i="1" dirty="0">
                <a:solidFill>
                  <a:schemeClr val="bg1"/>
                </a:solidFill>
                <a:latin typeface="Garamond" panose="02020404030301010803" pitchFamily="18" charset="0"/>
                <a:ea typeface="Calibri" panose="020F0502020204030204" pitchFamily="34" charset="0"/>
              </a:rPr>
              <a:t>The Witlings</a:t>
            </a:r>
            <a:r>
              <a:rPr lang="en-US" sz="2200" b="1" dirty="0">
                <a:solidFill>
                  <a:schemeClr val="bg1"/>
                </a:solidFill>
                <a:latin typeface="Garamond" panose="02020404030301010803" pitchFamily="18" charset="0"/>
                <a:ea typeface="Calibri" panose="020F0502020204030204" pitchFamily="34" charset="0"/>
              </a:rPr>
              <a:t> and </a:t>
            </a:r>
            <a:r>
              <a:rPr lang="en-US" sz="2200" b="1" i="1" dirty="0">
                <a:solidFill>
                  <a:schemeClr val="bg1"/>
                </a:solidFill>
                <a:latin typeface="Garamond" panose="02020404030301010803" pitchFamily="18" charset="0"/>
                <a:ea typeface="Calibri" panose="020F0502020204030204" pitchFamily="34" charset="0"/>
              </a:rPr>
              <a:t>Cecilia</a:t>
            </a:r>
            <a:endParaRPr lang="en-US" sz="2200" b="1" dirty="0">
              <a:solidFill>
                <a:schemeClr val="bg1"/>
              </a:solidFill>
              <a:effectLst/>
              <a:latin typeface="Garamond" panose="02020404030301010803" pitchFamily="18" charset="0"/>
              <a:ea typeface="Calibri" panose="020F0502020204030204" pitchFamily="34" charset="0"/>
            </a:endParaRPr>
          </a:p>
          <a:p>
            <a:endParaRPr lang="en-US" sz="2200" dirty="0">
              <a:solidFill>
                <a:schemeClr val="bg1"/>
              </a:solidFill>
              <a:latin typeface="Garamond" panose="02020404030301010803" pitchFamily="18" charset="0"/>
              <a:ea typeface="Calibri" panose="020F0502020204030204" pitchFamily="34" charset="0"/>
            </a:endParaRPr>
          </a:p>
          <a:p>
            <a:r>
              <a:rPr lang="en-US" sz="2200" dirty="0">
                <a:solidFill>
                  <a:schemeClr val="bg1"/>
                </a:solidFill>
                <a:effectLst/>
                <a:latin typeface="Garamond" panose="02020404030301010803" pitchFamily="18" charset="0"/>
                <a:ea typeface="Calibri" panose="020F0502020204030204" pitchFamily="34" charset="0"/>
              </a:rPr>
              <a:t>I am glad the objections all fall on the Stocking-Club-Party – as my chief &amp; almost only quarrel was with its Members.  As it is, not only the Whole Piece, but the </a:t>
            </a:r>
            <a:r>
              <a:rPr lang="en-US" sz="2200" i="1" dirty="0">
                <a:solidFill>
                  <a:schemeClr val="bg1"/>
                </a:solidFill>
                <a:effectLst/>
                <a:latin typeface="Garamond" panose="02020404030301010803" pitchFamily="18" charset="0"/>
                <a:ea typeface="Calibri" panose="020F0502020204030204" pitchFamily="34" charset="0"/>
              </a:rPr>
              <a:t>plot</a:t>
            </a:r>
            <a:r>
              <a:rPr lang="en-US" sz="2200" dirty="0">
                <a:solidFill>
                  <a:schemeClr val="bg1"/>
                </a:solidFill>
                <a:effectLst/>
                <a:latin typeface="Garamond" panose="02020404030301010803" pitchFamily="18" charset="0"/>
                <a:ea typeface="Calibri" panose="020F0502020204030204" pitchFamily="34" charset="0"/>
              </a:rPr>
              <a:t> had best be kept secret, from every body</a:t>
            </a:r>
            <a:r>
              <a:rPr lang="en-US" sz="2200" dirty="0">
                <a:solidFill>
                  <a:schemeClr val="bg1"/>
                </a:solidFill>
                <a:latin typeface="Garamond" panose="02020404030301010803" pitchFamily="18" charset="0"/>
              </a:rPr>
              <a:t>…</a:t>
            </a:r>
          </a:p>
          <a:p>
            <a:r>
              <a:rPr lang="en-US" sz="2200" dirty="0">
                <a:solidFill>
                  <a:schemeClr val="bg1"/>
                </a:solidFill>
                <a:effectLst/>
                <a:latin typeface="Garamond" panose="02020404030301010803" pitchFamily="18" charset="0"/>
                <a:ea typeface="Calibri" panose="020F0502020204030204" pitchFamily="34" charset="0"/>
              </a:rPr>
              <a:t>	You have resources sufficient for Writing a great deal – only, for the stage, I w</a:t>
            </a:r>
            <a:r>
              <a:rPr lang="en-US" sz="2200" baseline="30000" dirty="0">
                <a:solidFill>
                  <a:schemeClr val="bg1"/>
                </a:solidFill>
                <a:effectLst/>
                <a:latin typeface="Garamond" panose="02020404030301010803" pitchFamily="18" charset="0"/>
                <a:ea typeface="Calibri" panose="020F0502020204030204" pitchFamily="34" charset="0"/>
              </a:rPr>
              <a:t>d</a:t>
            </a:r>
            <a:r>
              <a:rPr lang="en-US" sz="2200" dirty="0">
                <a:solidFill>
                  <a:schemeClr val="bg1"/>
                </a:solidFill>
                <a:effectLst/>
                <a:latin typeface="Garamond" panose="02020404030301010803" pitchFamily="18" charset="0"/>
                <a:ea typeface="Calibri" panose="020F0502020204030204" pitchFamily="34" charset="0"/>
              </a:rPr>
              <a:t> have you very Careful, &amp; very Perfect – that is, as far so as your own Efforts, &amp; the best advice you can get, can make you.  In the Novel Way, there is no danger – &amp; in that, </a:t>
            </a:r>
            <a:r>
              <a:rPr lang="en-US" sz="2200" i="1" dirty="0">
                <a:solidFill>
                  <a:schemeClr val="bg1"/>
                </a:solidFill>
                <a:effectLst/>
                <a:latin typeface="Garamond" panose="02020404030301010803" pitchFamily="18" charset="0"/>
                <a:ea typeface="Calibri" panose="020F0502020204030204" pitchFamily="34" charset="0"/>
              </a:rPr>
              <a:t>no Times</a:t>
            </a:r>
            <a:r>
              <a:rPr lang="en-US" sz="2200" dirty="0">
                <a:solidFill>
                  <a:schemeClr val="bg1"/>
                </a:solidFill>
                <a:effectLst/>
                <a:latin typeface="Garamond" panose="02020404030301010803" pitchFamily="18" charset="0"/>
                <a:ea typeface="Calibri" panose="020F0502020204030204" pitchFamily="34" charset="0"/>
              </a:rPr>
              <a:t> can affect ye. (Charles Burney to FB, 29 August 1779)</a:t>
            </a:r>
          </a:p>
          <a:p>
            <a:endParaRPr lang="en-US" sz="2200" dirty="0">
              <a:solidFill>
                <a:schemeClr val="bg1"/>
              </a:solidFill>
              <a:latin typeface="Garamond" panose="02020404030301010803" pitchFamily="18" charset="0"/>
            </a:endParaRPr>
          </a:p>
          <a:p>
            <a:r>
              <a:rPr lang="en-US" sz="2200" dirty="0">
                <a:solidFill>
                  <a:schemeClr val="bg1"/>
                </a:solidFill>
                <a:latin typeface="Garamond" panose="02020404030301010803" pitchFamily="18" charset="0"/>
              </a:rPr>
              <a:t>“The conflict scene for Cecilia, between the mother &amp; son, to which you so warmly object, is the very scene for which I wrote the whole Book! &amp; so entirely does my plan hang upon it, that I must abide by its reception in the World, or put the whole behind the Fire.” (FB to Crisp, 14 March 1782)</a:t>
            </a:r>
          </a:p>
          <a:p>
            <a:endParaRPr lang="en-US" sz="2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971558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art of Cecilia vol. 2.">
            <a:extLst>
              <a:ext uri="{FF2B5EF4-FFF2-40B4-BE49-F238E27FC236}">
                <a16:creationId xmlns:a16="http://schemas.microsoft.com/office/drawing/2014/main" id="{E21DE84F-E181-DD53-CD85-278416CB0EB8}"/>
              </a:ext>
            </a:extLst>
          </p:cNvPr>
          <p:cNvPicPr>
            <a:picLocks noChangeAspect="1"/>
          </p:cNvPicPr>
          <p:nvPr/>
        </p:nvPicPr>
        <p:blipFill rotWithShape="1">
          <a:blip r:embed="rId2">
            <a:extLst>
              <a:ext uri="{28A0092B-C50C-407E-A947-70E740481C1C}">
                <a14:useLocalDpi xmlns:a14="http://schemas.microsoft.com/office/drawing/2010/main" val="0"/>
              </a:ext>
            </a:extLst>
          </a:blip>
          <a:srcRect l="6883" t="16087" r="3473" b="9130"/>
          <a:stretch/>
        </p:blipFill>
        <p:spPr>
          <a:xfrm rot="5400000">
            <a:off x="462098" y="1281713"/>
            <a:ext cx="6858001" cy="4294574"/>
          </a:xfrm>
          <a:prstGeom prst="rect">
            <a:avLst/>
          </a:prstGeom>
        </p:spPr>
      </p:pic>
      <p:sp>
        <p:nvSpPr>
          <p:cNvPr id="4" name="TextBox 3">
            <a:extLst>
              <a:ext uri="{FF2B5EF4-FFF2-40B4-BE49-F238E27FC236}">
                <a16:creationId xmlns:a16="http://schemas.microsoft.com/office/drawing/2014/main" id="{63BD51AE-93F5-672F-BAEF-C383A8265483}"/>
              </a:ext>
            </a:extLst>
          </p:cNvPr>
          <p:cNvSpPr txBox="1"/>
          <p:nvPr/>
        </p:nvSpPr>
        <p:spPr>
          <a:xfrm>
            <a:off x="6862968" y="1775288"/>
            <a:ext cx="4866031" cy="2462213"/>
          </a:xfrm>
          <a:prstGeom prst="rect">
            <a:avLst/>
          </a:prstGeom>
          <a:noFill/>
        </p:spPr>
        <p:txBody>
          <a:bodyPr wrap="square">
            <a:spAutoFit/>
          </a:bodyPr>
          <a:lstStyle/>
          <a:p>
            <a:r>
              <a:rPr lang="en-US" sz="2200" dirty="0">
                <a:solidFill>
                  <a:schemeClr val="bg1"/>
                </a:solidFill>
                <a:latin typeface="Garamond" panose="02020404030301010803" pitchFamily="18" charset="0"/>
                <a:ea typeface="Calibri" panose="020F0502020204030204" pitchFamily="34" charset="0"/>
              </a:rPr>
              <a:t>The first page of volume 2 of:</a:t>
            </a:r>
          </a:p>
          <a:p>
            <a:pPr lvl="1"/>
            <a:r>
              <a:rPr lang="en-US" sz="2200" i="1" dirty="0">
                <a:solidFill>
                  <a:schemeClr val="bg1"/>
                </a:solidFill>
                <a:effectLst/>
                <a:latin typeface="Garamond" panose="02020404030301010803" pitchFamily="18" charset="0"/>
                <a:ea typeface="Calibri" panose="020F0502020204030204" pitchFamily="34" charset="0"/>
              </a:rPr>
              <a:t>Cecilia; or, Memoirs of an Heiress. An Interesting Novel.</a:t>
            </a:r>
            <a:r>
              <a:rPr lang="en-US" sz="2200" dirty="0">
                <a:solidFill>
                  <a:schemeClr val="bg1"/>
                </a:solidFill>
                <a:effectLst/>
                <a:latin typeface="Garamond" panose="02020404030301010803" pitchFamily="18" charset="0"/>
                <a:ea typeface="Calibri" panose="020F0502020204030204" pitchFamily="34" charset="0"/>
              </a:rPr>
              <a:t> By Miss Burney, Author of Evelina, and Other Valuable Productions. 2 vols. Birmingham: Printed and Sold by W. Suffield &amp; Co., [1812?].</a:t>
            </a:r>
          </a:p>
        </p:txBody>
      </p:sp>
    </p:spTree>
    <p:extLst>
      <p:ext uri="{BB962C8B-B14F-4D97-AF65-F5344CB8AC3E}">
        <p14:creationId xmlns:p14="http://schemas.microsoft.com/office/powerpoint/2010/main" val="2801895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28C298-C143-E450-C260-A3165D3E8061}"/>
              </a:ext>
            </a:extLst>
          </p:cNvPr>
          <p:cNvSpPr txBox="1"/>
          <p:nvPr/>
        </p:nvSpPr>
        <p:spPr>
          <a:xfrm>
            <a:off x="438151" y="4808001"/>
            <a:ext cx="5063788" cy="1754326"/>
          </a:xfrm>
          <a:prstGeom prst="rect">
            <a:avLst/>
          </a:prstGeom>
          <a:noFill/>
        </p:spPr>
        <p:txBody>
          <a:bodyPr wrap="square">
            <a:spAutoFit/>
          </a:bodyPr>
          <a:lstStyle/>
          <a:p>
            <a:r>
              <a:rPr lang="en-US" sz="1800" dirty="0">
                <a:solidFill>
                  <a:schemeClr val="bg1"/>
                </a:solidFill>
                <a:effectLst/>
                <a:latin typeface="Garamond" panose="02020404030301010803" pitchFamily="18" charset="0"/>
                <a:ea typeface="Calibri" panose="020F0502020204030204" pitchFamily="34" charset="0"/>
              </a:rPr>
              <a:t>“Cecilia preventing Mr. Harrel’s Suicide” </a:t>
            </a:r>
          </a:p>
          <a:p>
            <a:endParaRPr lang="en-US" i="1" kern="100" dirty="0">
              <a:solidFill>
                <a:schemeClr val="bg1"/>
              </a:solidFill>
              <a:latin typeface="Garamond" panose="02020404030301010803" pitchFamily="18" charset="0"/>
              <a:ea typeface="Calibri" panose="020F0502020204030204" pitchFamily="34" charset="0"/>
            </a:endParaRPr>
          </a:p>
          <a:p>
            <a:r>
              <a:rPr lang="en-US" sz="1800" i="1" kern="100" dirty="0">
                <a:solidFill>
                  <a:schemeClr val="bg1"/>
                </a:solidFill>
                <a:effectLst/>
                <a:latin typeface="Garamond" panose="02020404030301010803" pitchFamily="18" charset="0"/>
                <a:ea typeface="Calibri" panose="020F0502020204030204" pitchFamily="34" charset="0"/>
              </a:rPr>
              <a:t>Cecilia: or, Memoirs of an Heiress.</a:t>
            </a:r>
            <a:r>
              <a:rPr lang="en-US" sz="1800" kern="100" dirty="0">
                <a:solidFill>
                  <a:schemeClr val="bg1"/>
                </a:solidFill>
                <a:effectLst/>
                <a:latin typeface="Garamond" panose="02020404030301010803" pitchFamily="18" charset="0"/>
                <a:ea typeface="Calibri" panose="020F0502020204030204" pitchFamily="34" charset="0"/>
              </a:rPr>
              <a:t> By Madame </a:t>
            </a:r>
            <a:r>
              <a:rPr lang="en-US" sz="1800" kern="100" dirty="0" err="1">
                <a:solidFill>
                  <a:schemeClr val="bg1"/>
                </a:solidFill>
                <a:effectLst/>
                <a:latin typeface="Garamond" panose="02020404030301010803" pitchFamily="18" charset="0"/>
                <a:ea typeface="Calibri" panose="020F0502020204030204" pitchFamily="34" charset="0"/>
              </a:rPr>
              <a:t>D’Arblay</a:t>
            </a:r>
            <a:r>
              <a:rPr lang="en-US" sz="1800" kern="100" dirty="0">
                <a:solidFill>
                  <a:schemeClr val="bg1"/>
                </a:solidFill>
                <a:effectLst/>
                <a:latin typeface="Garamond" panose="02020404030301010803" pitchFamily="18" charset="0"/>
                <a:ea typeface="Calibri" panose="020F0502020204030204" pitchFamily="34" charset="0"/>
              </a:rPr>
              <a:t>. 1 vol. “Embellished with Elegant Engravings.”  London: Printed at the Caxton Press, by Henry Fisher, “(Printer in Ordinary to His Majesty.)”, [Aug. 1822].</a:t>
            </a:r>
          </a:p>
        </p:txBody>
      </p:sp>
      <p:sp>
        <p:nvSpPr>
          <p:cNvPr id="10" name="TextBox 9">
            <a:extLst>
              <a:ext uri="{FF2B5EF4-FFF2-40B4-BE49-F238E27FC236}">
                <a16:creationId xmlns:a16="http://schemas.microsoft.com/office/drawing/2014/main" id="{697A5FD8-21A1-7519-A5DE-FECECDA35BCD}"/>
              </a:ext>
            </a:extLst>
          </p:cNvPr>
          <p:cNvSpPr txBox="1"/>
          <p:nvPr/>
        </p:nvSpPr>
        <p:spPr>
          <a:xfrm>
            <a:off x="6096000" y="4808001"/>
            <a:ext cx="5732060" cy="1754326"/>
          </a:xfrm>
          <a:prstGeom prst="rect">
            <a:avLst/>
          </a:prstGeom>
          <a:noFill/>
        </p:spPr>
        <p:txBody>
          <a:bodyPr wrap="square">
            <a:spAutoFit/>
          </a:bodyPr>
          <a:lstStyle/>
          <a:p>
            <a:pPr marL="0" marR="0">
              <a:spcBef>
                <a:spcPts val="0"/>
              </a:spcBef>
              <a:spcAft>
                <a:spcPts val="0"/>
              </a:spcAft>
            </a:pPr>
            <a:r>
              <a:rPr lang="en-US" kern="100" dirty="0">
                <a:solidFill>
                  <a:schemeClr val="bg1"/>
                </a:solidFill>
                <a:latin typeface="Garamond" panose="02020404030301010803" pitchFamily="18" charset="0"/>
                <a:ea typeface="Calibri" panose="020F0502020204030204" pitchFamily="34" charset="0"/>
              </a:rPr>
              <a:t>“I did fire – and unfortunately aimed better. Book X. Chap. II.” [Delvile firing on Monckton in a duel]</a:t>
            </a:r>
          </a:p>
          <a:p>
            <a:pPr marL="0" marR="0">
              <a:spcBef>
                <a:spcPts val="0"/>
              </a:spcBef>
              <a:spcAft>
                <a:spcPts val="0"/>
              </a:spcAft>
            </a:pPr>
            <a:endParaRPr lang="en-US" kern="100" dirty="0">
              <a:solidFill>
                <a:schemeClr val="bg1"/>
              </a:solidFill>
              <a:latin typeface="Garamond" panose="02020404030301010803" pitchFamily="18" charset="0"/>
              <a:ea typeface="Calibri" panose="020F0502020204030204" pitchFamily="34" charset="0"/>
            </a:endParaRPr>
          </a:p>
          <a:p>
            <a:pPr marL="0" marR="0">
              <a:spcBef>
                <a:spcPts val="0"/>
              </a:spcBef>
              <a:spcAft>
                <a:spcPts val="0"/>
              </a:spcAft>
            </a:pPr>
            <a:r>
              <a:rPr lang="en-US" sz="1800" i="1" kern="100" dirty="0">
                <a:solidFill>
                  <a:schemeClr val="bg1"/>
                </a:solidFill>
                <a:effectLst/>
                <a:latin typeface="Garamond" panose="02020404030301010803" pitchFamily="18" charset="0"/>
                <a:ea typeface="Calibri" panose="020F0502020204030204" pitchFamily="34" charset="0"/>
              </a:rPr>
              <a:t>Cecilia: or, Memoirs of an Heiress</a:t>
            </a:r>
            <a:r>
              <a:rPr lang="en-US" sz="1800" kern="100" dirty="0">
                <a:solidFill>
                  <a:schemeClr val="bg1"/>
                </a:solidFill>
                <a:effectLst/>
                <a:latin typeface="Garamond" panose="02020404030301010803" pitchFamily="18" charset="0"/>
                <a:ea typeface="Calibri" panose="020F0502020204030204" pitchFamily="34" charset="0"/>
              </a:rPr>
              <a:t>. By Miss Burney. 2 vols. London: Printed and Published by J.F. Dove, St. John’s Square, “Engraved for Dove’s English Classics.” [1820].</a:t>
            </a:r>
          </a:p>
        </p:txBody>
      </p:sp>
      <p:grpSp>
        <p:nvGrpSpPr>
          <p:cNvPr id="2" name="Group 1">
            <a:extLst>
              <a:ext uri="{FF2B5EF4-FFF2-40B4-BE49-F238E27FC236}">
                <a16:creationId xmlns:a16="http://schemas.microsoft.com/office/drawing/2014/main" id="{B9738358-6695-55B1-A657-4AA2A4FD008E}"/>
              </a:ext>
            </a:extLst>
          </p:cNvPr>
          <p:cNvGrpSpPr/>
          <p:nvPr/>
        </p:nvGrpSpPr>
        <p:grpSpPr>
          <a:xfrm>
            <a:off x="1293234" y="178905"/>
            <a:ext cx="8417410" cy="4519259"/>
            <a:chOff x="1312189" y="188844"/>
            <a:chExt cx="8417410" cy="4519259"/>
          </a:xfrm>
        </p:grpSpPr>
        <p:pic>
          <p:nvPicPr>
            <p:cNvPr id="7" name="Picture 6" descr="An open book with a picture of a person and person&#10;&#10;Description automatically generated with low confidence">
              <a:extLst>
                <a:ext uri="{FF2B5EF4-FFF2-40B4-BE49-F238E27FC236}">
                  <a16:creationId xmlns:a16="http://schemas.microsoft.com/office/drawing/2014/main" id="{9FC47ADA-49DF-47FC-ABF1-83F63B3F2978}"/>
                </a:ext>
              </a:extLst>
            </p:cNvPr>
            <p:cNvPicPr>
              <a:picLocks noChangeAspect="1"/>
            </p:cNvPicPr>
            <p:nvPr/>
          </p:nvPicPr>
          <p:blipFill rotWithShape="1">
            <a:blip r:embed="rId2">
              <a:extLst>
                <a:ext uri="{28A0092B-C50C-407E-A947-70E740481C1C}">
                  <a14:useLocalDpi xmlns:a14="http://schemas.microsoft.com/office/drawing/2010/main" val="0"/>
                </a:ext>
              </a:extLst>
            </a:blip>
            <a:srcRect l="23369" t="20749" r="22425" b="25699"/>
            <a:stretch/>
          </p:blipFill>
          <p:spPr>
            <a:xfrm>
              <a:off x="1312189" y="188844"/>
              <a:ext cx="3432956" cy="4519259"/>
            </a:xfrm>
            <a:prstGeom prst="rect">
              <a:avLst/>
            </a:prstGeom>
          </p:spPr>
        </p:pic>
        <p:pic>
          <p:nvPicPr>
            <p:cNvPr id="13" name="Picture 12" descr="A drawing of a person and person">
              <a:extLst>
                <a:ext uri="{FF2B5EF4-FFF2-40B4-BE49-F238E27FC236}">
                  <a16:creationId xmlns:a16="http://schemas.microsoft.com/office/drawing/2014/main" id="{3ECD2F33-030A-53E7-15EC-7733D5AE6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789" y="188844"/>
              <a:ext cx="2799810" cy="4519259"/>
            </a:xfrm>
            <a:prstGeom prst="rect">
              <a:avLst/>
            </a:prstGeom>
          </p:spPr>
        </p:pic>
      </p:grpSp>
    </p:spTree>
    <p:extLst>
      <p:ext uri="{BB962C8B-B14F-4D97-AF65-F5344CB8AC3E}">
        <p14:creationId xmlns:p14="http://schemas.microsoft.com/office/powerpoint/2010/main" val="3501134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EC23EF-1B40-6CC9-920C-F6A25DA9E109}"/>
              </a:ext>
            </a:extLst>
          </p:cNvPr>
          <p:cNvSpPr txBox="1"/>
          <p:nvPr/>
        </p:nvSpPr>
        <p:spPr>
          <a:xfrm>
            <a:off x="490936" y="178500"/>
            <a:ext cx="11210127" cy="6894195"/>
          </a:xfrm>
          <a:prstGeom prst="rect">
            <a:avLst/>
          </a:prstGeom>
          <a:noFill/>
        </p:spPr>
        <p:txBody>
          <a:bodyPr wrap="square">
            <a:spAutoFit/>
          </a:bodyPr>
          <a:lstStyle/>
          <a:p>
            <a:pPr algn="ctr"/>
            <a:r>
              <a:rPr lang="en-GB" sz="2000" b="1" dirty="0">
                <a:solidFill>
                  <a:schemeClr val="bg1"/>
                </a:solidFill>
                <a:effectLst/>
                <a:latin typeface="Garamond" panose="02020404030301010803" pitchFamily="18" charset="0"/>
                <a:ea typeface="Calibri" panose="020F0502020204030204" pitchFamily="34" charset="0"/>
              </a:rPr>
              <a:t>Avoidance</a:t>
            </a:r>
            <a:endParaRPr lang="en-GB" sz="2000" dirty="0">
              <a:solidFill>
                <a:schemeClr val="bg1"/>
              </a:solidFill>
              <a:effectLst/>
              <a:latin typeface="Garamond" panose="02020404030301010803" pitchFamily="18" charset="0"/>
              <a:ea typeface="Calibri" panose="020F0502020204030204" pitchFamily="34" charset="0"/>
            </a:endParaRPr>
          </a:p>
          <a:p>
            <a:endParaRPr lang="en-GB" sz="2000" b="1" dirty="0">
              <a:solidFill>
                <a:schemeClr val="bg1"/>
              </a:solidFill>
              <a:latin typeface="Garamond" panose="02020404030301010803" pitchFamily="18" charset="0"/>
              <a:ea typeface="Calibri" panose="020F0502020204030204" pitchFamily="34" charset="0"/>
            </a:endParaRPr>
          </a:p>
          <a:p>
            <a:r>
              <a:rPr lang="en-GB" sz="2000" b="1" dirty="0">
                <a:solidFill>
                  <a:schemeClr val="bg1"/>
                </a:solidFill>
                <a:effectLst/>
                <a:latin typeface="Garamond" panose="02020404030301010803" pitchFamily="18" charset="0"/>
                <a:ea typeface="Calibri" panose="020F0502020204030204" pitchFamily="34" charset="0"/>
              </a:rPr>
              <a:t>Harrel:</a:t>
            </a:r>
          </a:p>
          <a:p>
            <a:pPr lvl="1"/>
            <a:r>
              <a:rPr lang="en-US" sz="2000" dirty="0">
                <a:solidFill>
                  <a:schemeClr val="bg1"/>
                </a:solidFill>
                <a:latin typeface="Garamond" panose="02020404030301010803" pitchFamily="18" charset="0"/>
                <a:ea typeface="Calibri" panose="020F0502020204030204" pitchFamily="34" charset="0"/>
              </a:rPr>
              <a:t>And by this method, which he constantly </a:t>
            </a:r>
            <a:r>
              <a:rPr lang="en-US" sz="2000" dirty="0" err="1">
                <a:solidFill>
                  <a:schemeClr val="bg1"/>
                </a:solidFill>
                <a:latin typeface="Garamond" panose="02020404030301010803" pitchFamily="18" charset="0"/>
                <a:ea typeface="Calibri" panose="020F0502020204030204" pitchFamily="34" charset="0"/>
              </a:rPr>
              <a:t>practised</a:t>
            </a:r>
            <a:r>
              <a:rPr lang="en-US" sz="2000" dirty="0">
                <a:solidFill>
                  <a:schemeClr val="bg1"/>
                </a:solidFill>
                <a:latin typeface="Garamond" panose="02020404030301010803" pitchFamily="18" charset="0"/>
                <a:ea typeface="Calibri" panose="020F0502020204030204" pitchFamily="34" charset="0"/>
              </a:rPr>
              <a:t>, of </a:t>
            </a:r>
            <a:r>
              <a:rPr lang="en-US" sz="2000" b="1" dirty="0">
                <a:solidFill>
                  <a:srgbClr val="FF0000"/>
                </a:solidFill>
                <a:latin typeface="Garamond" panose="02020404030301010803" pitchFamily="18" charset="0"/>
                <a:ea typeface="Calibri" panose="020F0502020204030204" pitchFamily="34" charset="0"/>
              </a:rPr>
              <a:t>avoiding</a:t>
            </a:r>
            <a:r>
              <a:rPr lang="en-US" sz="2000" dirty="0">
                <a:solidFill>
                  <a:schemeClr val="bg1"/>
                </a:solidFill>
                <a:latin typeface="Garamond" panose="02020404030301010803" pitchFamily="18" charset="0"/>
                <a:ea typeface="Calibri" panose="020F0502020204030204" pitchFamily="34" charset="0"/>
              </a:rPr>
              <a:t> any private conversation, he frustrated all her schemes of remonstrating upon his delay, since her resentment, however great, could never urge her to the indelicacy of dunning him in presence of a third person. (vol. 2, bk. 3,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4)</a:t>
            </a:r>
          </a:p>
          <a:p>
            <a:pPr lvl="1"/>
            <a:endParaRPr lang="en-US" sz="2000" dirty="0">
              <a:solidFill>
                <a:schemeClr val="bg1"/>
              </a:solidFill>
              <a:latin typeface="Garamond" panose="02020404030301010803" pitchFamily="18" charset="0"/>
              <a:ea typeface="Calibri" panose="020F0502020204030204" pitchFamily="34" charset="0"/>
            </a:endParaRPr>
          </a:p>
          <a:p>
            <a:pPr lvl="1"/>
            <a:r>
              <a:rPr lang="en-US" sz="2000" dirty="0">
                <a:solidFill>
                  <a:schemeClr val="bg1"/>
                </a:solidFill>
                <a:latin typeface="Garamond" panose="02020404030301010803" pitchFamily="18" charset="0"/>
                <a:ea typeface="Calibri" panose="020F0502020204030204" pitchFamily="34" charset="0"/>
              </a:rPr>
              <a:t>Her next effort was to remonstrate with Mr. Harrel himself; but this scheme was not more easy of execution than the other, since Mr. Harrel, suspecting she meant again to dun him for her money, </a:t>
            </a:r>
            <a:r>
              <a:rPr lang="en-US" sz="2000" b="1" dirty="0">
                <a:solidFill>
                  <a:srgbClr val="FF0000"/>
                </a:solidFill>
                <a:latin typeface="Garamond" panose="02020404030301010803" pitchFamily="18" charset="0"/>
                <a:ea typeface="Calibri" panose="020F0502020204030204" pitchFamily="34" charset="0"/>
              </a:rPr>
              <a:t>avoided</a:t>
            </a:r>
            <a:r>
              <a:rPr lang="en-US" sz="2000" dirty="0">
                <a:solidFill>
                  <a:schemeClr val="bg1"/>
                </a:solidFill>
                <a:latin typeface="Garamond" panose="02020404030301010803" pitchFamily="18" charset="0"/>
                <a:ea typeface="Calibri" panose="020F0502020204030204" pitchFamily="34" charset="0"/>
              </a:rPr>
              <a:t> all separate conversation with her so </a:t>
            </a:r>
            <a:r>
              <a:rPr lang="en-US" sz="2000" dirty="0" err="1">
                <a:solidFill>
                  <a:schemeClr val="bg1"/>
                </a:solidFill>
                <a:latin typeface="Garamond" panose="02020404030301010803" pitchFamily="18" charset="0"/>
                <a:ea typeface="Calibri" panose="020F0502020204030204" pitchFamily="34" charset="0"/>
              </a:rPr>
              <a:t>skilfully</a:t>
            </a:r>
            <a:r>
              <a:rPr lang="en-US" sz="2000" dirty="0">
                <a:solidFill>
                  <a:schemeClr val="bg1"/>
                </a:solidFill>
                <a:latin typeface="Garamond" panose="02020404030301010803" pitchFamily="18" charset="0"/>
                <a:ea typeface="Calibri" panose="020F0502020204030204" pitchFamily="34" charset="0"/>
              </a:rPr>
              <a:t>, that she could not find a moment to make him hear her. (vol. 2, bk. 3,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8)</a:t>
            </a:r>
          </a:p>
          <a:p>
            <a:pPr lvl="1"/>
            <a:endParaRPr lang="en-US" sz="2000" dirty="0">
              <a:solidFill>
                <a:schemeClr val="bg1"/>
              </a:solidFill>
              <a:latin typeface="Garamond" panose="02020404030301010803" pitchFamily="18" charset="0"/>
              <a:ea typeface="Calibri" panose="020F0502020204030204" pitchFamily="34" charset="0"/>
            </a:endParaRPr>
          </a:p>
          <a:p>
            <a:r>
              <a:rPr lang="en-US" sz="2000" b="1" dirty="0">
                <a:solidFill>
                  <a:schemeClr val="bg1"/>
                </a:solidFill>
                <a:latin typeface="Garamond" panose="02020404030301010803" pitchFamily="18" charset="0"/>
                <a:ea typeface="Calibri" panose="020F0502020204030204" pitchFamily="34" charset="0"/>
              </a:rPr>
              <a:t>Monckton:</a:t>
            </a:r>
          </a:p>
          <a:p>
            <a:pPr lvl="1"/>
            <a:r>
              <a:rPr lang="en-US" sz="2000" dirty="0">
                <a:solidFill>
                  <a:schemeClr val="bg1"/>
                </a:solidFill>
                <a:latin typeface="Garamond" panose="02020404030301010803" pitchFamily="18" charset="0"/>
                <a:ea typeface="Calibri" panose="020F0502020204030204" pitchFamily="34" charset="0"/>
              </a:rPr>
              <a:t>In the evening she had again a visit from Mr. Monckton, who, though he was now acquainted how much she was at home, had the forbearance to </a:t>
            </a:r>
            <a:r>
              <a:rPr lang="en-US" sz="2000" b="1" dirty="0">
                <a:solidFill>
                  <a:srgbClr val="FF0000"/>
                </a:solidFill>
                <a:latin typeface="Garamond" panose="02020404030301010803" pitchFamily="18" charset="0"/>
                <a:ea typeface="Calibri" panose="020F0502020204030204" pitchFamily="34" charset="0"/>
              </a:rPr>
              <a:t>avoid</a:t>
            </a:r>
            <a:r>
              <a:rPr lang="en-US" sz="2000" dirty="0">
                <a:solidFill>
                  <a:schemeClr val="bg1"/>
                </a:solidFill>
                <a:latin typeface="Garamond" panose="02020404030301010803" pitchFamily="18" charset="0"/>
                <a:ea typeface="Calibri" panose="020F0502020204030204" pitchFamily="34" charset="0"/>
              </a:rPr>
              <a:t> making frequent use of that knowledge, that his attendance might escape observation. (vol. 1, bk. 2,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3)</a:t>
            </a:r>
          </a:p>
          <a:p>
            <a:pPr lvl="1"/>
            <a:endParaRPr lang="en-US" sz="2000" dirty="0">
              <a:solidFill>
                <a:schemeClr val="bg1"/>
              </a:solidFill>
              <a:latin typeface="Garamond" panose="02020404030301010803" pitchFamily="18" charset="0"/>
              <a:ea typeface="Calibri" panose="020F0502020204030204" pitchFamily="34" charset="0"/>
            </a:endParaRPr>
          </a:p>
          <a:p>
            <a:pPr lvl="1"/>
            <a:r>
              <a:rPr lang="en-US" sz="2000" dirty="0">
                <a:solidFill>
                  <a:schemeClr val="bg1"/>
                </a:solidFill>
                <a:latin typeface="Garamond" panose="02020404030301010803" pitchFamily="18" charset="0"/>
                <a:ea typeface="Calibri" panose="020F0502020204030204" pitchFamily="34" charset="0"/>
              </a:rPr>
              <a:t>Mr. Monckton, though his principal study was carefully to </a:t>
            </a:r>
            <a:r>
              <a:rPr lang="en-US" sz="2000" b="1" dirty="0">
                <a:solidFill>
                  <a:srgbClr val="FF0000"/>
                </a:solidFill>
                <a:latin typeface="Garamond" panose="02020404030301010803" pitchFamily="18" charset="0"/>
                <a:ea typeface="Calibri" panose="020F0502020204030204" pitchFamily="34" charset="0"/>
              </a:rPr>
              <a:t>avoid</a:t>
            </a:r>
            <a:r>
              <a:rPr lang="en-US" sz="2000" dirty="0">
                <a:solidFill>
                  <a:schemeClr val="bg1"/>
                </a:solidFill>
                <a:latin typeface="Garamond" panose="02020404030301010803" pitchFamily="18" charset="0"/>
                <a:ea typeface="Calibri" panose="020F0502020204030204" pitchFamily="34" charset="0"/>
              </a:rPr>
              <a:t> all public gallantry or assiduity towards Cecilia, had not the forbearance to resist this intimation, and therefore she had the pleasure of telling Sir Robert, when he asked the </a:t>
            </a:r>
            <a:r>
              <a:rPr lang="en-US" sz="2000" dirty="0" err="1">
                <a:solidFill>
                  <a:schemeClr val="bg1"/>
                </a:solidFill>
                <a:latin typeface="Garamond" panose="02020404030301010803" pitchFamily="18" charset="0"/>
                <a:ea typeface="Calibri" panose="020F0502020204030204" pitchFamily="34" charset="0"/>
              </a:rPr>
              <a:t>honour</a:t>
            </a:r>
            <a:r>
              <a:rPr lang="en-US" sz="2000" dirty="0">
                <a:solidFill>
                  <a:schemeClr val="bg1"/>
                </a:solidFill>
                <a:latin typeface="Garamond" panose="02020404030301010803" pitchFamily="18" charset="0"/>
                <a:ea typeface="Calibri" panose="020F0502020204030204" pitchFamily="34" charset="0"/>
              </a:rPr>
              <a:t> of her hand for the two first dances, that she was already engaged. </a:t>
            </a:r>
            <a:r>
              <a:rPr lang="nl-NL" sz="2000" dirty="0">
                <a:solidFill>
                  <a:schemeClr val="bg1"/>
                </a:solidFill>
                <a:latin typeface="Garamond" panose="02020404030301010803" pitchFamily="18" charset="0"/>
                <a:ea typeface="Calibri" panose="020F0502020204030204" pitchFamily="34" charset="0"/>
              </a:rPr>
              <a:t>(vol. 3, bk. 5, ch. 1)</a:t>
            </a:r>
            <a:endParaRPr lang="en-US" sz="2000" dirty="0">
              <a:solidFill>
                <a:schemeClr val="bg1"/>
              </a:solidFill>
              <a:latin typeface="Garamond" panose="02020404030301010803" pitchFamily="18" charset="0"/>
              <a:ea typeface="Calibri" panose="020F0502020204030204" pitchFamily="34" charset="0"/>
            </a:endParaRPr>
          </a:p>
          <a:p>
            <a:pPr lvl="1"/>
            <a:endParaRPr lang="en-US" sz="2200" dirty="0">
              <a:solidFill>
                <a:schemeClr val="bg1"/>
              </a:solidFill>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447990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30BF3-F85A-216B-819C-FA035D4E301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E3836B-D641-A5A2-967E-0C3E46F33CD5}"/>
              </a:ext>
            </a:extLst>
          </p:cNvPr>
          <p:cNvSpPr txBox="1"/>
          <p:nvPr/>
        </p:nvSpPr>
        <p:spPr>
          <a:xfrm>
            <a:off x="490936" y="178500"/>
            <a:ext cx="11210127" cy="2862322"/>
          </a:xfrm>
          <a:prstGeom prst="rect">
            <a:avLst/>
          </a:prstGeom>
          <a:noFill/>
        </p:spPr>
        <p:txBody>
          <a:bodyPr wrap="square">
            <a:spAutoFit/>
          </a:bodyPr>
          <a:lstStyle/>
          <a:p>
            <a:pPr algn="ctr"/>
            <a:r>
              <a:rPr lang="en-GB" sz="2000" b="1" dirty="0">
                <a:solidFill>
                  <a:schemeClr val="bg1"/>
                </a:solidFill>
                <a:effectLst/>
                <a:latin typeface="Garamond" panose="02020404030301010803" pitchFamily="18" charset="0"/>
                <a:ea typeface="Calibri" panose="020F0502020204030204" pitchFamily="34" charset="0"/>
              </a:rPr>
              <a:t>Avoidance (cont.)</a:t>
            </a:r>
            <a:endParaRPr lang="en-GB" sz="2000" dirty="0">
              <a:solidFill>
                <a:schemeClr val="bg1"/>
              </a:solidFill>
              <a:effectLst/>
              <a:latin typeface="Garamond" panose="02020404030301010803" pitchFamily="18" charset="0"/>
              <a:ea typeface="Calibri" panose="020F0502020204030204" pitchFamily="34" charset="0"/>
            </a:endParaRPr>
          </a:p>
          <a:p>
            <a:endParaRPr lang="en-GB" sz="2000" b="1" dirty="0">
              <a:solidFill>
                <a:schemeClr val="bg1"/>
              </a:solidFill>
              <a:latin typeface="Garamond" panose="02020404030301010803" pitchFamily="18" charset="0"/>
              <a:ea typeface="Calibri" panose="020F0502020204030204" pitchFamily="34" charset="0"/>
            </a:endParaRPr>
          </a:p>
          <a:p>
            <a:endParaRPr lang="en-GB" sz="2000" dirty="0">
              <a:solidFill>
                <a:schemeClr val="bg1"/>
              </a:solidFill>
              <a:latin typeface="Garamond" panose="02020404030301010803" pitchFamily="18" charset="0"/>
              <a:ea typeface="Calibri" panose="020F0502020204030204" pitchFamily="34" charset="0"/>
            </a:endParaRPr>
          </a:p>
          <a:p>
            <a:r>
              <a:rPr lang="en-GB" sz="2000" b="1" dirty="0">
                <a:solidFill>
                  <a:schemeClr val="bg1"/>
                </a:solidFill>
                <a:latin typeface="Garamond" panose="02020404030301010803" pitchFamily="18" charset="0"/>
                <a:ea typeface="Calibri" panose="020F0502020204030204" pitchFamily="34" charset="0"/>
              </a:rPr>
              <a:t>Delvile:</a:t>
            </a:r>
          </a:p>
          <a:p>
            <a:pPr lvl="1"/>
            <a:r>
              <a:rPr lang="en-GB" sz="2000" dirty="0">
                <a:solidFill>
                  <a:schemeClr val="bg1"/>
                </a:solidFill>
                <a:effectLst/>
                <a:latin typeface="Garamond" panose="02020404030301010803" pitchFamily="18" charset="0"/>
                <a:ea typeface="Calibri" panose="020F0502020204030204" pitchFamily="34" charset="0"/>
              </a:rPr>
              <a:t>he had evidently </a:t>
            </a:r>
            <a:r>
              <a:rPr lang="en-GB" sz="2000" b="1" dirty="0">
                <a:solidFill>
                  <a:srgbClr val="FF0000"/>
                </a:solidFill>
                <a:effectLst/>
                <a:latin typeface="Garamond" panose="02020404030301010803" pitchFamily="18" charset="0"/>
                <a:ea typeface="Calibri" panose="020F0502020204030204" pitchFamily="34" charset="0"/>
              </a:rPr>
              <a:t>avoided</a:t>
            </a:r>
            <a:r>
              <a:rPr lang="en-GB" sz="2000" dirty="0">
                <a:solidFill>
                  <a:srgbClr val="FF0000"/>
                </a:solidFill>
                <a:effectLst/>
                <a:latin typeface="Garamond" panose="02020404030301010803" pitchFamily="18" charset="0"/>
                <a:ea typeface="Calibri" panose="020F0502020204030204" pitchFamily="34" charset="0"/>
              </a:rPr>
              <a:t> </a:t>
            </a:r>
            <a:r>
              <a:rPr lang="en-GB" sz="2000" dirty="0">
                <a:solidFill>
                  <a:schemeClr val="bg1"/>
                </a:solidFill>
                <a:effectLst/>
                <a:latin typeface="Garamond" panose="02020404030301010803" pitchFamily="18" charset="0"/>
                <a:ea typeface="Calibri" panose="020F0502020204030204" pitchFamily="34" charset="0"/>
              </a:rPr>
              <a:t>her while it was in his power, and when, at last, he was obliged to meet her, he was formal, distant, and reserved. </a:t>
            </a:r>
            <a:r>
              <a:rPr lang="nl-NL" sz="2000" dirty="0">
                <a:solidFill>
                  <a:schemeClr val="bg1"/>
                </a:solidFill>
                <a:effectLst/>
                <a:latin typeface="Garamond" panose="02020404030301010803" pitchFamily="18" charset="0"/>
                <a:ea typeface="Calibri" panose="020F0502020204030204" pitchFamily="34" charset="0"/>
              </a:rPr>
              <a:t>(vol. 3, bk. 5, ch. 1)</a:t>
            </a:r>
            <a:endParaRPr lang="en-GB" sz="2000" dirty="0">
              <a:solidFill>
                <a:schemeClr val="bg1"/>
              </a:solidFill>
              <a:effectLst/>
              <a:latin typeface="Garamond" panose="02020404030301010803" pitchFamily="18" charset="0"/>
              <a:ea typeface="Calibri" panose="020F0502020204030204" pitchFamily="34" charset="0"/>
            </a:endParaRPr>
          </a:p>
          <a:p>
            <a:pPr lvl="1"/>
            <a:endParaRPr lang="en-GB" sz="2000" dirty="0">
              <a:solidFill>
                <a:schemeClr val="bg1"/>
              </a:solidFill>
              <a:latin typeface="Garamond" panose="02020404030301010803" pitchFamily="18" charset="0"/>
            </a:endParaRPr>
          </a:p>
          <a:p>
            <a:pPr lvl="1"/>
            <a:r>
              <a:rPr lang="en-US" sz="2000" dirty="0">
                <a:solidFill>
                  <a:schemeClr val="bg1"/>
                </a:solidFill>
                <a:latin typeface="Garamond" panose="02020404030301010803" pitchFamily="18" charset="0"/>
              </a:rPr>
              <a:t>Delvile, far from manifesting any design of conquest, </a:t>
            </a:r>
            <a:r>
              <a:rPr lang="en-US" sz="2000" b="1" dirty="0">
                <a:solidFill>
                  <a:schemeClr val="bg1"/>
                </a:solidFill>
                <a:latin typeface="Garamond" panose="02020404030301010803" pitchFamily="18" charset="0"/>
              </a:rPr>
              <a:t>shunned</a:t>
            </a:r>
            <a:r>
              <a:rPr lang="en-US" sz="2000" dirty="0">
                <a:solidFill>
                  <a:schemeClr val="bg1"/>
                </a:solidFill>
                <a:latin typeface="Garamond" panose="02020404030301010803" pitchFamily="18" charset="0"/>
              </a:rPr>
              <a:t> all occasions of gallantry, and sedulously </a:t>
            </a:r>
            <a:r>
              <a:rPr lang="en-US" sz="2000" b="1" dirty="0">
                <a:solidFill>
                  <a:srgbClr val="FF0000"/>
                </a:solidFill>
                <a:latin typeface="Garamond" panose="02020404030301010803" pitchFamily="18" charset="0"/>
              </a:rPr>
              <a:t>avoided</a:t>
            </a:r>
            <a:r>
              <a:rPr lang="en-US" sz="2000" dirty="0">
                <a:solidFill>
                  <a:schemeClr val="bg1"/>
                </a:solidFill>
                <a:latin typeface="Garamond" panose="02020404030301010803" pitchFamily="18" charset="0"/>
              </a:rPr>
              <a:t> even common conversation with her. </a:t>
            </a:r>
            <a:r>
              <a:rPr lang="nl-NL" sz="2000" dirty="0">
                <a:solidFill>
                  <a:schemeClr val="bg1"/>
                </a:solidFill>
                <a:latin typeface="Garamond" panose="02020404030301010803" pitchFamily="18" charset="0"/>
              </a:rPr>
              <a:t>(vol. 3, bk. 6, ch. 3)</a:t>
            </a:r>
            <a:endParaRPr lang="en-US" sz="20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896353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B9BE4E-6EA1-E501-831B-ABD51A062AA5}"/>
              </a:ext>
            </a:extLst>
          </p:cNvPr>
          <p:cNvSpPr txBox="1"/>
          <p:nvPr/>
        </p:nvSpPr>
        <p:spPr>
          <a:xfrm>
            <a:off x="490936" y="178500"/>
            <a:ext cx="11210127" cy="6555641"/>
          </a:xfrm>
          <a:prstGeom prst="rect">
            <a:avLst/>
          </a:prstGeom>
          <a:noFill/>
        </p:spPr>
        <p:txBody>
          <a:bodyPr wrap="square">
            <a:spAutoFit/>
          </a:bodyPr>
          <a:lstStyle/>
          <a:p>
            <a:pPr algn="ctr"/>
            <a:r>
              <a:rPr lang="en-GB" sz="2000" b="1" dirty="0">
                <a:solidFill>
                  <a:schemeClr val="bg1"/>
                </a:solidFill>
                <a:effectLst/>
                <a:latin typeface="Garamond" panose="02020404030301010803" pitchFamily="18" charset="0"/>
                <a:ea typeface="Calibri" panose="020F0502020204030204" pitchFamily="34" charset="0"/>
              </a:rPr>
              <a:t>Manipulation</a:t>
            </a:r>
            <a:endParaRPr lang="en-GB" sz="2000" dirty="0">
              <a:solidFill>
                <a:schemeClr val="bg1"/>
              </a:solidFill>
              <a:effectLst/>
              <a:latin typeface="Garamond" panose="02020404030301010803" pitchFamily="18" charset="0"/>
              <a:ea typeface="Calibri" panose="020F0502020204030204" pitchFamily="34" charset="0"/>
            </a:endParaRPr>
          </a:p>
          <a:p>
            <a:endParaRPr lang="en-GB" sz="2000" b="1" dirty="0">
              <a:solidFill>
                <a:schemeClr val="bg1"/>
              </a:solidFill>
              <a:latin typeface="Garamond" panose="02020404030301010803" pitchFamily="18" charset="0"/>
              <a:ea typeface="Calibri" panose="020F0502020204030204" pitchFamily="34" charset="0"/>
            </a:endParaRPr>
          </a:p>
          <a:p>
            <a:r>
              <a:rPr lang="en-GB" sz="2000" b="1" dirty="0">
                <a:solidFill>
                  <a:schemeClr val="bg1"/>
                </a:solidFill>
                <a:effectLst/>
                <a:latin typeface="Garamond" panose="02020404030301010803" pitchFamily="18" charset="0"/>
                <a:ea typeface="Calibri" panose="020F0502020204030204" pitchFamily="34" charset="0"/>
              </a:rPr>
              <a:t>Harrel:</a:t>
            </a:r>
          </a:p>
          <a:p>
            <a:pPr lvl="1"/>
            <a:r>
              <a:rPr lang="en-US" sz="2000" dirty="0">
                <a:solidFill>
                  <a:schemeClr val="bg1"/>
                </a:solidFill>
                <a:latin typeface="Garamond" panose="02020404030301010803" pitchFamily="18" charset="0"/>
                <a:ea typeface="Calibri" panose="020F0502020204030204" pitchFamily="34" charset="0"/>
              </a:rPr>
              <a:t>Her terror was now inexpressible; she believed him in the very act of suicide, and her refusal of assistance seemed the signal for the deed…</a:t>
            </a:r>
          </a:p>
          <a:p>
            <a:pPr lvl="1"/>
            <a:r>
              <a:rPr lang="en-US" sz="2000" dirty="0">
                <a:solidFill>
                  <a:schemeClr val="bg1"/>
                </a:solidFill>
                <a:latin typeface="Garamond" panose="02020404030301010803" pitchFamily="18" charset="0"/>
                <a:ea typeface="Calibri" panose="020F0502020204030204" pitchFamily="34" charset="0"/>
              </a:rPr>
              <a:t>	At these words he opened it; his face was totally without </a:t>
            </a:r>
            <a:r>
              <a:rPr lang="en-US" sz="2000" dirty="0" err="1">
                <a:solidFill>
                  <a:schemeClr val="bg1"/>
                </a:solidFill>
                <a:latin typeface="Garamond" panose="02020404030301010803" pitchFamily="18" charset="0"/>
                <a:ea typeface="Calibri" panose="020F0502020204030204" pitchFamily="34" charset="0"/>
              </a:rPr>
              <a:t>colour</a:t>
            </a:r>
            <a:r>
              <a:rPr lang="en-US" sz="2000" dirty="0">
                <a:solidFill>
                  <a:schemeClr val="bg1"/>
                </a:solidFill>
                <a:latin typeface="Garamond" panose="02020404030301010803" pitchFamily="18" charset="0"/>
                <a:ea typeface="Calibri" panose="020F0502020204030204" pitchFamily="34" charset="0"/>
              </a:rPr>
              <a:t>, and he grasped a razor in his hand.</a:t>
            </a:r>
          </a:p>
          <a:p>
            <a:pPr lvl="1"/>
            <a:r>
              <a:rPr lang="en-US" sz="2000" dirty="0">
                <a:solidFill>
                  <a:schemeClr val="bg1"/>
                </a:solidFill>
                <a:latin typeface="Garamond" panose="02020404030301010803" pitchFamily="18" charset="0"/>
                <a:ea typeface="Calibri" panose="020F0502020204030204" pitchFamily="34" charset="0"/>
              </a:rPr>
              <a:t>	“You have </a:t>
            </a:r>
            <a:r>
              <a:rPr lang="en-US" sz="2000" dirty="0" err="1">
                <a:solidFill>
                  <a:schemeClr val="bg1"/>
                </a:solidFill>
                <a:latin typeface="Garamond" panose="02020404030301010803" pitchFamily="18" charset="0"/>
                <a:ea typeface="Calibri" panose="020F0502020204030204" pitchFamily="34" charset="0"/>
              </a:rPr>
              <a:t>stopt</a:t>
            </a:r>
            <a:r>
              <a:rPr lang="en-US" sz="2000" dirty="0">
                <a:solidFill>
                  <a:schemeClr val="bg1"/>
                </a:solidFill>
                <a:latin typeface="Garamond" panose="02020404030301010803" pitchFamily="18" charset="0"/>
                <a:ea typeface="Calibri" panose="020F0502020204030204" pitchFamily="34" charset="0"/>
              </a:rPr>
              <a:t> me,” said he, in a voice scarce audible, “at the very moment I had gathered courage for the blow: but if indeed you will assist me, I will shut this up,—if not, I will steep it in my blood!” (vol. 2, bk. 4,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5)</a:t>
            </a:r>
          </a:p>
          <a:p>
            <a:pPr lvl="1"/>
            <a:endParaRPr lang="en-US" sz="2000" dirty="0">
              <a:solidFill>
                <a:schemeClr val="bg1"/>
              </a:solidFill>
              <a:latin typeface="Garamond" panose="02020404030301010803" pitchFamily="18" charset="0"/>
              <a:ea typeface="Calibri" panose="020F0502020204030204" pitchFamily="34" charset="0"/>
            </a:endParaRPr>
          </a:p>
          <a:p>
            <a:r>
              <a:rPr lang="en-US" sz="2000" b="1" dirty="0">
                <a:solidFill>
                  <a:schemeClr val="bg1"/>
                </a:solidFill>
                <a:latin typeface="Garamond" panose="02020404030301010803" pitchFamily="18" charset="0"/>
                <a:ea typeface="Calibri" panose="020F0502020204030204" pitchFamily="34" charset="0"/>
              </a:rPr>
              <a:t>Monckton:</a:t>
            </a:r>
          </a:p>
          <a:p>
            <a:pPr lvl="1"/>
            <a:r>
              <a:rPr lang="en-US" sz="2000" dirty="0">
                <a:solidFill>
                  <a:schemeClr val="bg1"/>
                </a:solidFill>
                <a:latin typeface="Garamond" panose="02020404030301010803" pitchFamily="18" charset="0"/>
                <a:ea typeface="Calibri" panose="020F0502020204030204" pitchFamily="34" charset="0"/>
              </a:rPr>
              <a:t>“…is not any thing preferable to dwelling with Mr. Briggs?”</a:t>
            </a:r>
          </a:p>
          <a:p>
            <a:pPr lvl="1"/>
            <a:r>
              <a:rPr lang="en-US" sz="2000" dirty="0">
                <a:solidFill>
                  <a:schemeClr val="bg1"/>
                </a:solidFill>
                <a:latin typeface="Garamond" panose="02020404030301010803" pitchFamily="18" charset="0"/>
                <a:ea typeface="Calibri" panose="020F0502020204030204" pitchFamily="34" charset="0"/>
              </a:rPr>
              <a:t>	“Certainly,” said Mr. Monckton coolly, “nor should I have supposed he had any chance with you, had I not hitherto observed that your convenience has always been sacrificed to your sense of propriety.”</a:t>
            </a:r>
          </a:p>
          <a:p>
            <a:pPr lvl="1"/>
            <a:r>
              <a:rPr lang="en-US" sz="2000" dirty="0">
                <a:solidFill>
                  <a:schemeClr val="bg1"/>
                </a:solidFill>
                <a:latin typeface="Garamond" panose="02020404030301010803" pitchFamily="18" charset="0"/>
                <a:ea typeface="Calibri" panose="020F0502020204030204" pitchFamily="34" charset="0"/>
              </a:rPr>
              <a:t>	Cecilia, touched by praise so full of censure, and earnest to vindicate her delicacy, after an internal struggle, which Mr. Monckton was too subtle to interrupt, protested she would go instantly to Mr. Briggs, and see if it were possible to be settled in his house, before she made any attempt to fix herself elsewhere. (vol. 3, bk. 5,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7)</a:t>
            </a:r>
          </a:p>
          <a:p>
            <a:pPr lvl="1"/>
            <a:endParaRPr lang="en-US" sz="2000" dirty="0">
              <a:solidFill>
                <a:schemeClr val="bg1"/>
              </a:solidFill>
              <a:latin typeface="Garamond" panose="02020404030301010803" pitchFamily="18" charset="0"/>
              <a:ea typeface="Calibri" panose="020F0502020204030204" pitchFamily="34" charset="0"/>
            </a:endParaRPr>
          </a:p>
          <a:p>
            <a:pPr lvl="1"/>
            <a:r>
              <a:rPr lang="en-US" sz="2000" dirty="0">
                <a:solidFill>
                  <a:schemeClr val="bg1"/>
                </a:solidFill>
                <a:latin typeface="Garamond" panose="02020404030301010803" pitchFamily="18" charset="0"/>
                <a:ea typeface="Calibri" panose="020F0502020204030204" pitchFamily="34" charset="0"/>
              </a:rPr>
              <a:t>“Good God,” cried he, “Miss Beverley, what is this you have done? bound yourself to marry a man who despises, who scorns, who refuses to own you!” </a:t>
            </a:r>
            <a:r>
              <a:rPr lang="nl-NL" sz="2000" dirty="0">
                <a:solidFill>
                  <a:schemeClr val="bg1"/>
                </a:solidFill>
                <a:latin typeface="Garamond" panose="02020404030301010803" pitchFamily="18" charset="0"/>
                <a:ea typeface="Calibri" panose="020F0502020204030204" pitchFamily="34" charset="0"/>
              </a:rPr>
              <a:t>(vol. 4, bk. 7, ch. 7)</a:t>
            </a:r>
            <a:endParaRPr lang="en-US" sz="2000" dirty="0">
              <a:solidFill>
                <a:schemeClr val="bg1"/>
              </a:solidFill>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3383758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F32ED-041E-7D5B-12EC-A01319C299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D6DBDCC-F264-C9BF-F889-3DF8DE1BBE43}"/>
              </a:ext>
            </a:extLst>
          </p:cNvPr>
          <p:cNvSpPr txBox="1"/>
          <p:nvPr/>
        </p:nvSpPr>
        <p:spPr>
          <a:xfrm>
            <a:off x="490936" y="178500"/>
            <a:ext cx="11210127" cy="6555641"/>
          </a:xfrm>
          <a:prstGeom prst="rect">
            <a:avLst/>
          </a:prstGeom>
          <a:noFill/>
        </p:spPr>
        <p:txBody>
          <a:bodyPr wrap="square">
            <a:spAutoFit/>
          </a:bodyPr>
          <a:lstStyle/>
          <a:p>
            <a:pPr algn="ctr"/>
            <a:r>
              <a:rPr lang="en-GB" sz="2000" b="1" dirty="0">
                <a:solidFill>
                  <a:schemeClr val="bg1"/>
                </a:solidFill>
                <a:effectLst/>
                <a:latin typeface="Garamond" panose="02020404030301010803" pitchFamily="18" charset="0"/>
                <a:ea typeface="Calibri" panose="020F0502020204030204" pitchFamily="34" charset="0"/>
              </a:rPr>
              <a:t>Manipulation (cont.)</a:t>
            </a:r>
            <a:endParaRPr lang="en-GB" sz="2000" dirty="0">
              <a:solidFill>
                <a:schemeClr val="bg1"/>
              </a:solidFill>
              <a:effectLst/>
              <a:latin typeface="Garamond" panose="02020404030301010803" pitchFamily="18" charset="0"/>
              <a:ea typeface="Calibri" panose="020F0502020204030204" pitchFamily="34" charset="0"/>
            </a:endParaRPr>
          </a:p>
          <a:p>
            <a:endParaRPr lang="en-GB" sz="2000" b="1" dirty="0">
              <a:solidFill>
                <a:schemeClr val="bg1"/>
              </a:solidFill>
              <a:latin typeface="Garamond" panose="02020404030301010803" pitchFamily="18" charset="0"/>
              <a:ea typeface="Calibri" panose="020F0502020204030204" pitchFamily="34" charset="0"/>
            </a:endParaRPr>
          </a:p>
          <a:p>
            <a:r>
              <a:rPr lang="en-GB" sz="2000" b="1" dirty="0">
                <a:solidFill>
                  <a:schemeClr val="bg1"/>
                </a:solidFill>
                <a:latin typeface="Garamond" panose="02020404030301010803" pitchFamily="18" charset="0"/>
                <a:ea typeface="Calibri" panose="020F0502020204030204" pitchFamily="34" charset="0"/>
              </a:rPr>
              <a:t>Delvile:</a:t>
            </a:r>
          </a:p>
          <a:p>
            <a:pPr lvl="1"/>
            <a:r>
              <a:rPr lang="en-US" sz="2000" dirty="0">
                <a:solidFill>
                  <a:schemeClr val="bg1"/>
                </a:solidFill>
                <a:latin typeface="Garamond" panose="02020404030301010803" pitchFamily="18" charset="0"/>
                <a:ea typeface="Calibri" panose="020F0502020204030204" pitchFamily="34" charset="0"/>
              </a:rPr>
              <a:t>…weigh your objections against the consequences which must follow. It is discovered I attended you in town; it will be presumed I had your permission for such attendance: to separate, therefore, now, will be to no purpose with respect to that delicacy which makes you wish it….it will cast over your own conduct a veil of mystery and obscurity wholly subversive of that unclouded openness, that fair, transparent ingenuousness, by which it has hitherto been distinguished. (vol. 4, bk. 8,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1)</a:t>
            </a:r>
          </a:p>
          <a:p>
            <a:pPr lvl="1"/>
            <a:endParaRPr lang="en-US" sz="2000" dirty="0">
              <a:solidFill>
                <a:schemeClr val="bg1"/>
              </a:solidFill>
              <a:latin typeface="Garamond" panose="02020404030301010803" pitchFamily="18" charset="0"/>
              <a:ea typeface="Calibri" panose="020F0502020204030204" pitchFamily="34" charset="0"/>
            </a:endParaRPr>
          </a:p>
          <a:p>
            <a:pPr lvl="1"/>
            <a:r>
              <a:rPr lang="en-US" sz="2000" dirty="0">
                <a:solidFill>
                  <a:schemeClr val="bg1"/>
                </a:solidFill>
                <a:latin typeface="Garamond" panose="02020404030301010803" pitchFamily="18" charset="0"/>
                <a:ea typeface="Calibri" panose="020F0502020204030204" pitchFamily="34" charset="0"/>
              </a:rPr>
              <a:t>…her consent to a clandestine action she lamented as an eternal blot to her character, and the undoubted publication of that consent as equally injurious to her fame. Neither retracting nor fulfilling her engagement could now retrieve what was past, and in the bitterness of regret for the error she had committed, she thought happiness unattainable for the remainder of her life. </a:t>
            </a:r>
            <a:r>
              <a:rPr lang="nl-NL" sz="2000" dirty="0">
                <a:solidFill>
                  <a:schemeClr val="bg1"/>
                </a:solidFill>
                <a:latin typeface="Garamond" panose="02020404030301010803" pitchFamily="18" charset="0"/>
                <a:ea typeface="Calibri" panose="020F0502020204030204" pitchFamily="34" charset="0"/>
              </a:rPr>
              <a:t>(vol. 4, bk. 8, ch. 1)</a:t>
            </a:r>
          </a:p>
          <a:p>
            <a:pPr lvl="1"/>
            <a:endParaRPr lang="nl-NL" sz="2000" dirty="0">
              <a:solidFill>
                <a:schemeClr val="bg1"/>
              </a:solidFill>
              <a:latin typeface="Garamond" panose="02020404030301010803" pitchFamily="18" charset="0"/>
              <a:ea typeface="Calibri" panose="020F0502020204030204" pitchFamily="34" charset="0"/>
            </a:endParaRPr>
          </a:p>
          <a:p>
            <a:pPr lvl="1"/>
            <a:r>
              <a:rPr lang="en-US" sz="2000" dirty="0">
                <a:solidFill>
                  <a:schemeClr val="bg1"/>
                </a:solidFill>
                <a:latin typeface="Garamond" panose="02020404030301010803" pitchFamily="18" charset="0"/>
                <a:ea typeface="Calibri" panose="020F0502020204030204" pitchFamily="34" charset="0"/>
              </a:rPr>
              <a:t>“Do you bring me any message from Mr. Monckton?”</a:t>
            </a:r>
          </a:p>
          <a:p>
            <a:pPr lvl="1"/>
            <a:r>
              <a:rPr lang="en-US" sz="2000" dirty="0">
                <a:solidFill>
                  <a:schemeClr val="bg1"/>
                </a:solidFill>
                <a:latin typeface="Garamond" panose="02020404030301010803" pitchFamily="18" charset="0"/>
                <a:ea typeface="Calibri" panose="020F0502020204030204" pitchFamily="34" charset="0"/>
              </a:rPr>
              <a:t>	“From Mr. Monckton?—no; but he lives and will recover.”</a:t>
            </a:r>
          </a:p>
          <a:p>
            <a:pPr lvl="1"/>
            <a:r>
              <a:rPr lang="en-US" sz="2000" dirty="0">
                <a:solidFill>
                  <a:schemeClr val="bg1"/>
                </a:solidFill>
                <a:latin typeface="Garamond" panose="02020404030301010803" pitchFamily="18" charset="0"/>
                <a:ea typeface="Calibri" panose="020F0502020204030204" pitchFamily="34" charset="0"/>
              </a:rPr>
              <a:t>	“I thought you had been Mr. Monckton yourself.”</a:t>
            </a:r>
          </a:p>
          <a:p>
            <a:pPr lvl="1"/>
            <a:r>
              <a:rPr lang="en-US" sz="2000" dirty="0">
                <a:solidFill>
                  <a:schemeClr val="bg1"/>
                </a:solidFill>
                <a:latin typeface="Garamond" panose="02020404030301010803" pitchFamily="18" charset="0"/>
                <a:ea typeface="Calibri" panose="020F0502020204030204" pitchFamily="34" charset="0"/>
              </a:rPr>
              <a:t>	“Too cruel, yet justly cruel Cecilia!—is then Delvile utterly renounced?—the guilty, the unhappy Delvile!—is he cast off for ever? have you driven him wholly from your heart? do you deny him even a place in your remembrance?” (vol. 5, bk. 10,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8)</a:t>
            </a:r>
          </a:p>
          <a:p>
            <a:pPr lvl="1"/>
            <a:endParaRPr lang="en-GB" sz="2000" dirty="0">
              <a:solidFill>
                <a:schemeClr val="bg1"/>
              </a:solidFill>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1693646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D586707-8378-3C98-3B73-678615BFF846}"/>
              </a:ext>
            </a:extLst>
          </p:cNvPr>
          <p:cNvPicPr>
            <a:picLocks noChangeAspect="1"/>
          </p:cNvPicPr>
          <p:nvPr/>
        </p:nvPicPr>
        <p:blipFill rotWithShape="1">
          <a:blip r:embed="rId2"/>
          <a:srcRect l="20994" t="33982" r="36004" b="6553"/>
          <a:stretch/>
        </p:blipFill>
        <p:spPr bwMode="auto">
          <a:xfrm>
            <a:off x="2479180" y="709016"/>
            <a:ext cx="7233639" cy="562718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F9EE2F5F-DB1F-0A95-C274-591D3816557F}"/>
              </a:ext>
            </a:extLst>
          </p:cNvPr>
          <p:cNvSpPr txBox="1"/>
          <p:nvPr/>
        </p:nvSpPr>
        <p:spPr>
          <a:xfrm>
            <a:off x="2410925" y="147275"/>
            <a:ext cx="8003691" cy="477054"/>
          </a:xfrm>
          <a:prstGeom prst="rect">
            <a:avLst/>
          </a:prstGeom>
          <a:noFill/>
        </p:spPr>
        <p:txBody>
          <a:bodyPr wrap="square">
            <a:spAutoFit/>
          </a:bodyPr>
          <a:lstStyle/>
          <a:p>
            <a:pPr marL="0" marR="0">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Sample Output from Natural Language Toolkit (NLTK)</a:t>
            </a:r>
            <a:endParaRPr lang="en-US" sz="2500" kern="100" dirty="0">
              <a:solidFill>
                <a:schemeClr val="bg1"/>
              </a:solidFill>
              <a:effectLst/>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1675974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293546-D215-9D89-0CCE-5ECB81CC8BBA}"/>
              </a:ext>
            </a:extLst>
          </p:cNvPr>
          <p:cNvPicPr>
            <a:picLocks noChangeAspect="1"/>
          </p:cNvPicPr>
          <p:nvPr/>
        </p:nvPicPr>
        <p:blipFill rotWithShape="1">
          <a:blip r:embed="rId2"/>
          <a:srcRect l="6481" t="25797" r="3602" b="12029"/>
          <a:stretch/>
        </p:blipFill>
        <p:spPr>
          <a:xfrm>
            <a:off x="651010" y="1123121"/>
            <a:ext cx="10962861" cy="4263887"/>
          </a:xfrm>
          <a:prstGeom prst="rect">
            <a:avLst/>
          </a:prstGeom>
        </p:spPr>
      </p:pic>
      <p:sp>
        <p:nvSpPr>
          <p:cNvPr id="4" name="TextBox 3">
            <a:extLst>
              <a:ext uri="{FF2B5EF4-FFF2-40B4-BE49-F238E27FC236}">
                <a16:creationId xmlns:a16="http://schemas.microsoft.com/office/drawing/2014/main" id="{DD18A042-1F13-9C87-9BBE-9579D9529696}"/>
              </a:ext>
            </a:extLst>
          </p:cNvPr>
          <p:cNvSpPr txBox="1"/>
          <p:nvPr/>
        </p:nvSpPr>
        <p:spPr>
          <a:xfrm>
            <a:off x="3392069" y="136329"/>
            <a:ext cx="5480745" cy="477054"/>
          </a:xfrm>
          <a:prstGeom prst="rect">
            <a:avLst/>
          </a:prstGeom>
          <a:noFill/>
        </p:spPr>
        <p:txBody>
          <a:bodyPr wrap="square">
            <a:spAutoFit/>
          </a:bodyPr>
          <a:lstStyle/>
          <a:p>
            <a:pPr marL="0" marR="0">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Sample Processed Text (delvile_sw.txt)</a:t>
            </a:r>
            <a:endParaRPr lang="en-US" sz="2500" kern="100" dirty="0">
              <a:solidFill>
                <a:schemeClr val="bg1"/>
              </a:solidFill>
              <a:effectLst/>
              <a:latin typeface="Garamond" panose="02020404030301010803" pitchFamily="18" charset="0"/>
              <a:ea typeface="Calibri" panose="020F0502020204030204" pitchFamily="34" charset="0"/>
            </a:endParaRPr>
          </a:p>
        </p:txBody>
      </p:sp>
      <p:sp>
        <p:nvSpPr>
          <p:cNvPr id="6" name="TextBox 5">
            <a:extLst>
              <a:ext uri="{FF2B5EF4-FFF2-40B4-BE49-F238E27FC236}">
                <a16:creationId xmlns:a16="http://schemas.microsoft.com/office/drawing/2014/main" id="{FE147F8D-A7C0-3D2E-8A09-E53423F1C670}"/>
              </a:ext>
            </a:extLst>
          </p:cNvPr>
          <p:cNvSpPr txBox="1"/>
          <p:nvPr/>
        </p:nvSpPr>
        <p:spPr>
          <a:xfrm>
            <a:off x="9556012" y="6182832"/>
            <a:ext cx="2363086" cy="430887"/>
          </a:xfrm>
          <a:prstGeom prst="rect">
            <a:avLst/>
          </a:prstGeom>
          <a:noFill/>
        </p:spPr>
        <p:txBody>
          <a:bodyPr wrap="square" rtlCol="0">
            <a:spAutoFit/>
          </a:bodyPr>
          <a:lstStyle/>
          <a:p>
            <a:r>
              <a:rPr lang="en-US" sz="2200" dirty="0">
                <a:solidFill>
                  <a:schemeClr val="bg1"/>
                </a:solidFill>
                <a:latin typeface="Garamond" panose="02020404030301010803" pitchFamily="18" charset="0"/>
              </a:rPr>
              <a:t>tiny.utk.edu/Cecilia</a:t>
            </a:r>
          </a:p>
        </p:txBody>
      </p:sp>
    </p:spTree>
    <p:extLst>
      <p:ext uri="{BB962C8B-B14F-4D97-AF65-F5344CB8AC3E}">
        <p14:creationId xmlns:p14="http://schemas.microsoft.com/office/powerpoint/2010/main" val="1269122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C9615A-F142-D227-D3B4-7A883FF404E9}"/>
              </a:ext>
            </a:extLst>
          </p:cNvPr>
          <p:cNvSpPr txBox="1"/>
          <p:nvPr/>
        </p:nvSpPr>
        <p:spPr>
          <a:xfrm>
            <a:off x="2757865" y="158519"/>
            <a:ext cx="6676270" cy="861774"/>
          </a:xfrm>
          <a:prstGeom prst="rect">
            <a:avLst/>
          </a:prstGeom>
          <a:noFill/>
        </p:spPr>
        <p:txBody>
          <a:bodyPr wrap="square">
            <a:spAutoFit/>
          </a:bodyPr>
          <a:lstStyle/>
          <a:p>
            <a:pPr marL="0" marR="0" algn="ctr">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Sample </a:t>
            </a:r>
            <a:r>
              <a:rPr lang="en-US" sz="2500" b="1" kern="100" dirty="0" err="1">
                <a:solidFill>
                  <a:schemeClr val="bg1"/>
                </a:solidFill>
                <a:effectLst/>
                <a:latin typeface="Garamond" panose="02020404030301010803" pitchFamily="18" charset="0"/>
                <a:ea typeface="Calibri" panose="020F0502020204030204" pitchFamily="34" charset="0"/>
              </a:rPr>
              <a:t>Jupyter</a:t>
            </a:r>
            <a:r>
              <a:rPr lang="en-US" sz="2500" b="1" kern="100" dirty="0">
                <a:solidFill>
                  <a:schemeClr val="bg1"/>
                </a:solidFill>
                <a:effectLst/>
                <a:latin typeface="Garamond" panose="02020404030301010803" pitchFamily="18" charset="0"/>
                <a:ea typeface="Calibri" panose="020F0502020204030204" pitchFamily="34" charset="0"/>
              </a:rPr>
              <a:t> Notebooks Code</a:t>
            </a:r>
          </a:p>
          <a:p>
            <a:pPr marL="0" marR="0" algn="ctr">
              <a:spcBef>
                <a:spcPts val="0"/>
              </a:spcBef>
              <a:spcAft>
                <a:spcPts val="0"/>
              </a:spcAft>
            </a:pPr>
            <a:r>
              <a:rPr lang="en-US" sz="2500" kern="100" dirty="0" err="1">
                <a:solidFill>
                  <a:schemeClr val="bg1"/>
                </a:solidFill>
                <a:effectLst/>
                <a:latin typeface="Garamond" panose="02020404030301010803" pitchFamily="18" charset="0"/>
                <a:ea typeface="Calibri" panose="020F0502020204030204" pitchFamily="34" charset="0"/>
              </a:rPr>
              <a:t>Cecilia_Language.ipynb</a:t>
            </a:r>
            <a:endParaRPr lang="en-US" sz="2500" kern="100" dirty="0">
              <a:solidFill>
                <a:schemeClr val="bg1"/>
              </a:solidFill>
              <a:effectLst/>
              <a:latin typeface="Garamond" panose="02020404030301010803" pitchFamily="18" charset="0"/>
              <a:ea typeface="Calibri" panose="020F0502020204030204" pitchFamily="34" charset="0"/>
            </a:endParaRPr>
          </a:p>
        </p:txBody>
      </p:sp>
      <p:pic>
        <p:nvPicPr>
          <p:cNvPr id="3" name="Picture 2">
            <a:extLst>
              <a:ext uri="{FF2B5EF4-FFF2-40B4-BE49-F238E27FC236}">
                <a16:creationId xmlns:a16="http://schemas.microsoft.com/office/drawing/2014/main" id="{A207B063-73A5-82C7-8399-87C15CD3E252}"/>
              </a:ext>
            </a:extLst>
          </p:cNvPr>
          <p:cNvPicPr>
            <a:picLocks noChangeAspect="1"/>
          </p:cNvPicPr>
          <p:nvPr/>
        </p:nvPicPr>
        <p:blipFill>
          <a:blip r:embed="rId2"/>
          <a:stretch>
            <a:fillRect/>
          </a:stretch>
        </p:blipFill>
        <p:spPr>
          <a:xfrm>
            <a:off x="0" y="1355184"/>
            <a:ext cx="12192000" cy="4604831"/>
          </a:xfrm>
          <a:prstGeom prst="rect">
            <a:avLst/>
          </a:prstGeom>
        </p:spPr>
      </p:pic>
      <p:sp>
        <p:nvSpPr>
          <p:cNvPr id="5" name="TextBox 4">
            <a:extLst>
              <a:ext uri="{FF2B5EF4-FFF2-40B4-BE49-F238E27FC236}">
                <a16:creationId xmlns:a16="http://schemas.microsoft.com/office/drawing/2014/main" id="{E502DA90-6F6A-7287-59C1-C7DEA4D16F35}"/>
              </a:ext>
            </a:extLst>
          </p:cNvPr>
          <p:cNvSpPr txBox="1"/>
          <p:nvPr/>
        </p:nvSpPr>
        <p:spPr>
          <a:xfrm>
            <a:off x="9556012" y="6182832"/>
            <a:ext cx="2363086" cy="430887"/>
          </a:xfrm>
          <a:prstGeom prst="rect">
            <a:avLst/>
          </a:prstGeom>
          <a:noFill/>
        </p:spPr>
        <p:txBody>
          <a:bodyPr wrap="square" rtlCol="0">
            <a:spAutoFit/>
          </a:bodyPr>
          <a:lstStyle/>
          <a:p>
            <a:r>
              <a:rPr lang="en-US" sz="2200" dirty="0">
                <a:solidFill>
                  <a:schemeClr val="bg1"/>
                </a:solidFill>
                <a:latin typeface="Garamond" panose="02020404030301010803" pitchFamily="18" charset="0"/>
              </a:rPr>
              <a:t>tiny.utk.edu/Cecilia</a:t>
            </a:r>
          </a:p>
        </p:txBody>
      </p:sp>
    </p:spTree>
    <p:extLst>
      <p:ext uri="{BB962C8B-B14F-4D97-AF65-F5344CB8AC3E}">
        <p14:creationId xmlns:p14="http://schemas.microsoft.com/office/powerpoint/2010/main" val="1412252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285859-1D21-4ED6-226D-B857CB59D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38" y="0"/>
            <a:ext cx="10779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58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02FB84-CD9D-00CA-0C49-6067F815F54B}"/>
              </a:ext>
            </a:extLst>
          </p:cNvPr>
          <p:cNvSpPr txBox="1"/>
          <p:nvPr/>
        </p:nvSpPr>
        <p:spPr>
          <a:xfrm>
            <a:off x="1059268" y="674400"/>
            <a:ext cx="9950745" cy="5509200"/>
          </a:xfrm>
          <a:prstGeom prst="rect">
            <a:avLst/>
          </a:prstGeom>
          <a:noFill/>
        </p:spPr>
        <p:txBody>
          <a:bodyPr wrap="square">
            <a:spAutoFit/>
          </a:bodyPr>
          <a:lstStyle/>
          <a:p>
            <a:pPr algn="ctr"/>
            <a:r>
              <a:rPr lang="en-US" sz="2200" b="1" dirty="0">
                <a:solidFill>
                  <a:schemeClr val="bg1"/>
                </a:solidFill>
                <a:effectLst/>
                <a:latin typeface="Garamond" panose="02020404030301010803" pitchFamily="18" charset="0"/>
                <a:ea typeface="Cambria" panose="02040503050406030204" pitchFamily="18" charset="0"/>
              </a:rPr>
              <a:t>Correspondence on </a:t>
            </a:r>
            <a:r>
              <a:rPr lang="en-US" sz="2200" b="1" i="1" dirty="0">
                <a:solidFill>
                  <a:schemeClr val="bg1"/>
                </a:solidFill>
                <a:effectLst/>
                <a:latin typeface="Garamond" panose="02020404030301010803" pitchFamily="18" charset="0"/>
                <a:ea typeface="Cambria" panose="02040503050406030204" pitchFamily="18" charset="0"/>
              </a:rPr>
              <a:t>Cecilia</a:t>
            </a:r>
            <a:r>
              <a:rPr lang="en-US" sz="2200" b="1" dirty="0">
                <a:solidFill>
                  <a:schemeClr val="bg1"/>
                </a:solidFill>
                <a:effectLst/>
                <a:latin typeface="Garamond" panose="02020404030301010803" pitchFamily="18" charset="0"/>
                <a:ea typeface="Cambria" panose="02040503050406030204" pitchFamily="18" charset="0"/>
              </a:rPr>
              <a:t> (cont.)</a:t>
            </a:r>
          </a:p>
          <a:p>
            <a:endParaRPr lang="en-US" sz="2200" dirty="0">
              <a:solidFill>
                <a:schemeClr val="bg1"/>
              </a:solidFill>
              <a:latin typeface="Garamond" panose="02020404030301010803" pitchFamily="18" charset="0"/>
            </a:endParaRPr>
          </a:p>
          <a:p>
            <a:r>
              <a:rPr lang="en-US" sz="2200" dirty="0">
                <a:solidFill>
                  <a:schemeClr val="bg1"/>
                </a:solidFill>
                <a:latin typeface="Garamond" panose="02020404030301010803" pitchFamily="18" charset="0"/>
              </a:rPr>
              <a:t>I think the Book, in its present conclusion, somewhat original, for the Hero &amp; Heroine are neither plunged in the depths of misery, nor exalted to unhuman happiness, — Is not such a middle state more natural? more according to real life, &amp; less resembling every other Book of Fiction?</a:t>
            </a:r>
          </a:p>
          <a:p>
            <a:r>
              <a:rPr lang="en-US" sz="2200" dirty="0">
                <a:solidFill>
                  <a:schemeClr val="bg1"/>
                </a:solidFill>
                <a:latin typeface="Garamond" panose="02020404030301010803" pitchFamily="18" charset="0"/>
              </a:rPr>
              <a:t>	Besides, my own End will be lost, if I change the conclusion, which was chiefly to point out the absurdity &amp; shortsightedness of those Name-compelling wills, which make it always presumed a Woman marries an Inferior, since he, not she, is to leave his own Family, in order to be incorporated into hers. You find, my dear Daddy, I am prepared to fight a good Battle here, but I have thought the matter much over, &amp; if I am made give up this point, my whole plan is rendered abortive, &amp; the last page of any Novel in Mr. Noble’s circulating Library may serve for the last page of mine, since a marriage, a Reconciliation, &amp; some sudden expedient for great Riches, concludes them all alike. In every thing else you have pointed out, I shall either wholly change, or greatly alter. And I will be very diligent to improve &amp; mend the whole. (FB to Crisp, 6 April 1782)</a:t>
            </a:r>
          </a:p>
        </p:txBody>
      </p:sp>
    </p:spTree>
    <p:extLst>
      <p:ext uri="{BB962C8B-B14F-4D97-AF65-F5344CB8AC3E}">
        <p14:creationId xmlns:p14="http://schemas.microsoft.com/office/powerpoint/2010/main" val="386517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67B2A9C-C15D-0774-6B4C-D5F23E7F9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13" y="0"/>
            <a:ext cx="11050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457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C4A9E08-0943-85FD-8601-0B83EDE09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0"/>
            <a:ext cx="102282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400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04EB87-286B-631D-4BF9-1F84ACCE03F6}"/>
              </a:ext>
            </a:extLst>
          </p:cNvPr>
          <p:cNvSpPr txBox="1"/>
          <p:nvPr/>
        </p:nvSpPr>
        <p:spPr>
          <a:xfrm>
            <a:off x="4596847" y="256160"/>
            <a:ext cx="2998305" cy="477054"/>
          </a:xfrm>
          <a:prstGeom prst="rect">
            <a:avLst/>
          </a:prstGeom>
          <a:noFill/>
        </p:spPr>
        <p:txBody>
          <a:bodyPr wrap="square">
            <a:spAutoFit/>
          </a:bodyPr>
          <a:lstStyle/>
          <a:p>
            <a:pPr marL="0" marR="0">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Delvile </a:t>
            </a:r>
            <a:r>
              <a:rPr lang="en-US" sz="2500" b="1" kern="100" dirty="0">
                <a:solidFill>
                  <a:schemeClr val="bg1"/>
                </a:solidFill>
                <a:latin typeface="Garamond" panose="02020404030301010803" pitchFamily="18" charset="0"/>
                <a:ea typeface="Calibri" panose="020F0502020204030204" pitchFamily="34" charset="0"/>
              </a:rPr>
              <a:t>W</a:t>
            </a:r>
            <a:r>
              <a:rPr lang="en-US" sz="2500" b="1" kern="100" dirty="0">
                <a:solidFill>
                  <a:schemeClr val="bg1"/>
                </a:solidFill>
                <a:effectLst/>
                <a:latin typeface="Garamond" panose="02020404030301010803" pitchFamily="18" charset="0"/>
                <a:ea typeface="Calibri" panose="020F0502020204030204" pitchFamily="34" charset="0"/>
              </a:rPr>
              <a:t>ord </a:t>
            </a:r>
            <a:r>
              <a:rPr lang="en-US" sz="2500" b="1" kern="100" dirty="0">
                <a:solidFill>
                  <a:schemeClr val="bg1"/>
                </a:solidFill>
                <a:latin typeface="Garamond" panose="02020404030301010803" pitchFamily="18" charset="0"/>
                <a:ea typeface="Calibri" panose="020F0502020204030204" pitchFamily="34" charset="0"/>
              </a:rPr>
              <a:t>C</a:t>
            </a:r>
            <a:r>
              <a:rPr lang="en-US" sz="2500" b="1" kern="100" dirty="0">
                <a:solidFill>
                  <a:schemeClr val="bg1"/>
                </a:solidFill>
                <a:effectLst/>
                <a:latin typeface="Garamond" panose="02020404030301010803" pitchFamily="18" charset="0"/>
                <a:ea typeface="Calibri" panose="020F0502020204030204" pitchFamily="34" charset="0"/>
              </a:rPr>
              <a:t>loud</a:t>
            </a:r>
            <a:endParaRPr lang="en-US" sz="2500" kern="100" dirty="0">
              <a:solidFill>
                <a:schemeClr val="bg1"/>
              </a:solidFill>
              <a:effectLst/>
              <a:latin typeface="Garamond" panose="02020404030301010803" pitchFamily="18" charset="0"/>
              <a:ea typeface="Calibri" panose="020F0502020204030204" pitchFamily="34" charset="0"/>
            </a:endParaRPr>
          </a:p>
        </p:txBody>
      </p:sp>
      <p:pic>
        <p:nvPicPr>
          <p:cNvPr id="5122" name="Picture 2">
            <a:extLst>
              <a:ext uri="{FF2B5EF4-FFF2-40B4-BE49-F238E27FC236}">
                <a16:creationId xmlns:a16="http://schemas.microsoft.com/office/drawing/2014/main" id="{630ECEC5-3119-CB02-19D6-D5252FF35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89" y="1000660"/>
            <a:ext cx="10752057" cy="547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809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B3810C-DC9C-63FB-557F-1185064D677A}"/>
              </a:ext>
            </a:extLst>
          </p:cNvPr>
          <p:cNvSpPr txBox="1"/>
          <p:nvPr/>
        </p:nvSpPr>
        <p:spPr>
          <a:xfrm>
            <a:off x="4594631" y="158235"/>
            <a:ext cx="2905124" cy="477054"/>
          </a:xfrm>
          <a:prstGeom prst="rect">
            <a:avLst/>
          </a:prstGeom>
          <a:noFill/>
        </p:spPr>
        <p:txBody>
          <a:bodyPr wrap="square">
            <a:spAutoFit/>
          </a:bodyPr>
          <a:lstStyle/>
          <a:p>
            <a:pPr marL="0" marR="0">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Harrel Word Cloud</a:t>
            </a:r>
            <a:endParaRPr lang="en-US" sz="2500" kern="100" dirty="0">
              <a:solidFill>
                <a:schemeClr val="bg1"/>
              </a:solidFill>
              <a:effectLst/>
              <a:latin typeface="Garamond" panose="02020404030301010803" pitchFamily="18" charset="0"/>
              <a:ea typeface="Calibri" panose="020F0502020204030204" pitchFamily="34" charset="0"/>
            </a:endParaRPr>
          </a:p>
        </p:txBody>
      </p:sp>
      <p:pic>
        <p:nvPicPr>
          <p:cNvPr id="6146" name="Picture 2">
            <a:extLst>
              <a:ext uri="{FF2B5EF4-FFF2-40B4-BE49-F238E27FC236}">
                <a16:creationId xmlns:a16="http://schemas.microsoft.com/office/drawing/2014/main" id="{9718A30B-46AD-11C6-60A8-7D3F20ED6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240" y="913329"/>
            <a:ext cx="10944265" cy="557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485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DF8BB-7CEF-4103-2040-404B3FD931B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9674CEA-D850-ABAC-BCE9-7913E9A0983A}"/>
              </a:ext>
            </a:extLst>
          </p:cNvPr>
          <p:cNvSpPr txBox="1"/>
          <p:nvPr/>
        </p:nvSpPr>
        <p:spPr>
          <a:xfrm>
            <a:off x="4491890" y="214743"/>
            <a:ext cx="3326744" cy="477054"/>
          </a:xfrm>
          <a:prstGeom prst="rect">
            <a:avLst/>
          </a:prstGeom>
          <a:noFill/>
        </p:spPr>
        <p:txBody>
          <a:bodyPr wrap="square">
            <a:spAutoFit/>
          </a:bodyPr>
          <a:lstStyle/>
          <a:p>
            <a:pPr marL="0" marR="0">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Monckton Word Cloud</a:t>
            </a:r>
            <a:endParaRPr lang="en-US" sz="2500" kern="100" dirty="0">
              <a:solidFill>
                <a:schemeClr val="bg1"/>
              </a:solidFill>
              <a:effectLst/>
              <a:latin typeface="Garamond" panose="02020404030301010803" pitchFamily="18" charset="0"/>
              <a:ea typeface="Calibri" panose="020F0502020204030204" pitchFamily="34" charset="0"/>
            </a:endParaRPr>
          </a:p>
        </p:txBody>
      </p:sp>
      <p:pic>
        <p:nvPicPr>
          <p:cNvPr id="7170" name="Picture 2">
            <a:extLst>
              <a:ext uri="{FF2B5EF4-FFF2-40B4-BE49-F238E27FC236}">
                <a16:creationId xmlns:a16="http://schemas.microsoft.com/office/drawing/2014/main" id="{EB593CE9-EB32-2940-D565-187897AE7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75" y="841410"/>
            <a:ext cx="11033021" cy="562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561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4BBEFA-EDEF-6B66-DD21-0FA902FFAFE2}"/>
              </a:ext>
            </a:extLst>
          </p:cNvPr>
          <p:cNvSpPr txBox="1"/>
          <p:nvPr/>
        </p:nvSpPr>
        <p:spPr>
          <a:xfrm>
            <a:off x="3838368" y="118842"/>
            <a:ext cx="4515263" cy="477054"/>
          </a:xfrm>
          <a:prstGeom prst="rect">
            <a:avLst/>
          </a:prstGeom>
          <a:noFill/>
        </p:spPr>
        <p:txBody>
          <a:bodyPr wrap="square">
            <a:spAutoFit/>
          </a:bodyPr>
          <a:lstStyle/>
          <a:p>
            <a:r>
              <a:rPr lang="en-US" sz="2500" b="1" dirty="0">
                <a:solidFill>
                  <a:schemeClr val="bg1"/>
                </a:solidFill>
                <a:effectLst/>
                <a:latin typeface="Garamond" panose="02020404030301010803" pitchFamily="18" charset="0"/>
                <a:ea typeface="Calibri" panose="020F0502020204030204" pitchFamily="34" charset="0"/>
              </a:rPr>
              <a:t>NLTK Parts of Speech Tagging</a:t>
            </a:r>
            <a:endParaRPr lang="en-US" sz="2500" dirty="0">
              <a:solidFill>
                <a:schemeClr val="bg1"/>
              </a:solidFill>
              <a:latin typeface="Garamond" panose="02020404030301010803" pitchFamily="18" charset="0"/>
            </a:endParaRPr>
          </a:p>
        </p:txBody>
      </p:sp>
      <p:grpSp>
        <p:nvGrpSpPr>
          <p:cNvPr id="2" name="Group 1">
            <a:extLst>
              <a:ext uri="{FF2B5EF4-FFF2-40B4-BE49-F238E27FC236}">
                <a16:creationId xmlns:a16="http://schemas.microsoft.com/office/drawing/2014/main" id="{CA9A6A1E-54E2-CBE8-5602-873C0F4F5549}"/>
              </a:ext>
            </a:extLst>
          </p:cNvPr>
          <p:cNvGrpSpPr/>
          <p:nvPr/>
        </p:nvGrpSpPr>
        <p:grpSpPr>
          <a:xfrm>
            <a:off x="2092541" y="1256726"/>
            <a:ext cx="8006918" cy="4958476"/>
            <a:chOff x="1377966" y="1306421"/>
            <a:chExt cx="8006918" cy="4958476"/>
          </a:xfrm>
        </p:grpSpPr>
        <p:pic>
          <p:nvPicPr>
            <p:cNvPr id="7" name="Picture 6">
              <a:extLst>
                <a:ext uri="{FF2B5EF4-FFF2-40B4-BE49-F238E27FC236}">
                  <a16:creationId xmlns:a16="http://schemas.microsoft.com/office/drawing/2014/main" id="{7314DE61-E890-004E-BFCF-EEF3AED87E20}"/>
                </a:ext>
              </a:extLst>
            </p:cNvPr>
            <p:cNvPicPr>
              <a:picLocks noChangeAspect="1"/>
            </p:cNvPicPr>
            <p:nvPr/>
          </p:nvPicPr>
          <p:blipFill rotWithShape="1">
            <a:blip r:embed="rId2"/>
            <a:srcRect l="22415" t="30112" r="54621" b="13109"/>
            <a:stretch/>
          </p:blipFill>
          <p:spPr>
            <a:xfrm>
              <a:off x="1377966" y="1306421"/>
              <a:ext cx="3565132" cy="4958476"/>
            </a:xfrm>
            <a:prstGeom prst="rect">
              <a:avLst/>
            </a:prstGeom>
          </p:spPr>
        </p:pic>
        <p:pic>
          <p:nvPicPr>
            <p:cNvPr id="9" name="Picture 8">
              <a:extLst>
                <a:ext uri="{FF2B5EF4-FFF2-40B4-BE49-F238E27FC236}">
                  <a16:creationId xmlns:a16="http://schemas.microsoft.com/office/drawing/2014/main" id="{77A210BB-C1FD-93CD-8DE8-04E7501A194A}"/>
                </a:ext>
              </a:extLst>
            </p:cNvPr>
            <p:cNvPicPr>
              <a:picLocks noChangeAspect="1"/>
            </p:cNvPicPr>
            <p:nvPr/>
          </p:nvPicPr>
          <p:blipFill rotWithShape="1">
            <a:blip r:embed="rId3"/>
            <a:srcRect l="22205" t="29139" r="54242" b="13932"/>
            <a:stretch/>
          </p:blipFill>
          <p:spPr>
            <a:xfrm>
              <a:off x="5739848" y="1306421"/>
              <a:ext cx="3645036" cy="4958476"/>
            </a:xfrm>
            <a:prstGeom prst="rect">
              <a:avLst/>
            </a:prstGeom>
          </p:spPr>
        </p:pic>
      </p:grpSp>
    </p:spTree>
    <p:extLst>
      <p:ext uri="{BB962C8B-B14F-4D97-AF65-F5344CB8AC3E}">
        <p14:creationId xmlns:p14="http://schemas.microsoft.com/office/powerpoint/2010/main" val="2460550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42" name="Picture 2">
            <a:extLst>
              <a:ext uri="{FF2B5EF4-FFF2-40B4-BE49-F238E27FC236}">
                <a16:creationId xmlns:a16="http://schemas.microsoft.com/office/drawing/2014/main" id="{3B813095-B665-DCC5-C54C-23790DD6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0"/>
            <a:ext cx="10658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128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a:extLst>
              <a:ext uri="{FF2B5EF4-FFF2-40B4-BE49-F238E27FC236}">
                <a16:creationId xmlns:a16="http://schemas.microsoft.com/office/drawing/2014/main" id="{9CC2FF4F-AF1E-8E89-E00E-0F3B702BA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0"/>
            <a:ext cx="10679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722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8E82D4A0-8C6B-3116-0EC0-04A4AF168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0"/>
            <a:ext cx="100663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38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6A1D3C-2AFC-1CB9-F141-C8E5A21C6A15}"/>
              </a:ext>
            </a:extLst>
          </p:cNvPr>
          <p:cNvSpPr txBox="1"/>
          <p:nvPr/>
        </p:nvSpPr>
        <p:spPr>
          <a:xfrm>
            <a:off x="3848986" y="5099069"/>
            <a:ext cx="4747133" cy="1015663"/>
          </a:xfrm>
          <a:prstGeom prst="rect">
            <a:avLst/>
          </a:prstGeom>
          <a:noFill/>
        </p:spPr>
        <p:txBody>
          <a:bodyPr wrap="none" rtlCol="0">
            <a:spAutoFit/>
          </a:bodyPr>
          <a:lstStyle/>
          <a:p>
            <a:pPr algn="ctr"/>
            <a:r>
              <a:rPr lang="en-US" sz="3000" b="1" dirty="0">
                <a:solidFill>
                  <a:schemeClr val="bg1"/>
                </a:solidFill>
                <a:latin typeface="Garamond" panose="02020404030301010803" pitchFamily="18" charset="0"/>
              </a:rPr>
              <a:t>Link: tiny.utk.edu/Cecilia</a:t>
            </a:r>
          </a:p>
          <a:p>
            <a:pPr algn="ctr"/>
            <a:r>
              <a:rPr lang="en-US" sz="3000" b="1" dirty="0">
                <a:solidFill>
                  <a:schemeClr val="bg1"/>
                </a:solidFill>
                <a:latin typeface="Garamond" panose="02020404030301010803" pitchFamily="18" charset="0"/>
              </a:rPr>
              <a:t>Contact: hhavens1@utk.edu</a:t>
            </a:r>
          </a:p>
        </p:txBody>
      </p:sp>
      <p:pic>
        <p:nvPicPr>
          <p:cNvPr id="4" name="Picture 3" descr="A qr code on a white background&#10;&#10;Description automatically generated">
            <a:extLst>
              <a:ext uri="{FF2B5EF4-FFF2-40B4-BE49-F238E27FC236}">
                <a16:creationId xmlns:a16="http://schemas.microsoft.com/office/drawing/2014/main" id="{5C42496B-F69A-B5C6-7EC9-45F3D13D7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651" y="1251099"/>
            <a:ext cx="3072698" cy="3072698"/>
          </a:xfrm>
          <a:prstGeom prst="rect">
            <a:avLst/>
          </a:prstGeom>
        </p:spPr>
      </p:pic>
    </p:spTree>
    <p:extLst>
      <p:ext uri="{BB962C8B-B14F-4D97-AF65-F5344CB8AC3E}">
        <p14:creationId xmlns:p14="http://schemas.microsoft.com/office/powerpoint/2010/main" val="396600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02FB84-CD9D-00CA-0C49-6067F815F54B}"/>
              </a:ext>
            </a:extLst>
          </p:cNvPr>
          <p:cNvSpPr txBox="1"/>
          <p:nvPr/>
        </p:nvSpPr>
        <p:spPr>
          <a:xfrm>
            <a:off x="1059268" y="674400"/>
            <a:ext cx="9950745" cy="5509200"/>
          </a:xfrm>
          <a:prstGeom prst="rect">
            <a:avLst/>
          </a:prstGeom>
          <a:noFill/>
        </p:spPr>
        <p:txBody>
          <a:bodyPr wrap="square">
            <a:spAutoFit/>
          </a:bodyPr>
          <a:lstStyle/>
          <a:p>
            <a:pPr algn="ctr"/>
            <a:r>
              <a:rPr lang="en-US" sz="2200" b="1" dirty="0">
                <a:solidFill>
                  <a:schemeClr val="bg1"/>
                </a:solidFill>
                <a:effectLst/>
                <a:latin typeface="Garamond" panose="02020404030301010803" pitchFamily="18" charset="0"/>
                <a:ea typeface="Cambria" panose="02040503050406030204" pitchFamily="18" charset="0"/>
              </a:rPr>
              <a:t>Correspondence on </a:t>
            </a:r>
            <a:r>
              <a:rPr lang="en-US" sz="2200" b="1" i="1" dirty="0">
                <a:solidFill>
                  <a:schemeClr val="bg1"/>
                </a:solidFill>
                <a:effectLst/>
                <a:latin typeface="Garamond" panose="02020404030301010803" pitchFamily="18" charset="0"/>
                <a:ea typeface="Cambria" panose="02040503050406030204" pitchFamily="18" charset="0"/>
              </a:rPr>
              <a:t>Cecilia</a:t>
            </a:r>
            <a:r>
              <a:rPr lang="en-US" sz="2200" b="1" dirty="0">
                <a:solidFill>
                  <a:schemeClr val="bg1"/>
                </a:solidFill>
                <a:effectLst/>
                <a:latin typeface="Garamond" panose="02020404030301010803" pitchFamily="18" charset="0"/>
                <a:ea typeface="Cambria" panose="02040503050406030204" pitchFamily="18" charset="0"/>
              </a:rPr>
              <a:t> (cont.)</a:t>
            </a:r>
          </a:p>
          <a:p>
            <a:endParaRPr lang="en-US" sz="2200" dirty="0">
              <a:solidFill>
                <a:schemeClr val="bg1"/>
              </a:solidFill>
              <a:latin typeface="Garamond" panose="02020404030301010803" pitchFamily="18" charset="0"/>
            </a:endParaRPr>
          </a:p>
          <a:p>
            <a:r>
              <a:rPr lang="en-US" sz="2200" dirty="0">
                <a:solidFill>
                  <a:schemeClr val="bg1"/>
                </a:solidFill>
                <a:latin typeface="Garamond" panose="02020404030301010803" pitchFamily="18" charset="0"/>
              </a:rPr>
              <a:t>I think the Book, in its present conclusion, somewhat original, for the Hero &amp; Heroine are neither plunged in the depths of misery, nor exalted to unhuman happiness, — Is not such a middle state more natural? more according to real life, &amp; less resembling every other Book of Fiction?</a:t>
            </a:r>
          </a:p>
          <a:p>
            <a:r>
              <a:rPr lang="en-US" sz="2200" dirty="0">
                <a:solidFill>
                  <a:schemeClr val="bg1"/>
                </a:solidFill>
                <a:latin typeface="Garamond" panose="02020404030301010803" pitchFamily="18" charset="0"/>
              </a:rPr>
              <a:t>	Besides, my own End will be lost, if I change the conclusion, which was chiefly to point out the absurdity &amp; shortsightedness of those Name-compelling wills, which make it always presumed a Woman marries an Inferior, since he, not she, is to leave his own Family, in order to be incorporated into hers. You find, my dear Daddy, I am prepared to fight a good Battle here, but I have thought the matter much over, &amp; if I am made give up this point, my whole plan is rendered abortive, &amp; the last page of any Novel in Mr. Noble’s circulating Library may serve for the last page of mine, since a marriage, a Reconciliation, &amp; some sudden expedient for great Riches, concludes them all alike. </a:t>
            </a:r>
            <a:r>
              <a:rPr lang="en-US" sz="2200" dirty="0">
                <a:solidFill>
                  <a:srgbClr val="FF0000"/>
                </a:solidFill>
                <a:latin typeface="Garamond" panose="02020404030301010803" pitchFamily="18" charset="0"/>
              </a:rPr>
              <a:t>In every thing else you have pointed out, I shall either wholly change, or greatly alter. And I will be very diligent to improve &amp; mend the whole.</a:t>
            </a:r>
            <a:r>
              <a:rPr lang="en-US" sz="2200" dirty="0">
                <a:solidFill>
                  <a:schemeClr val="bg1"/>
                </a:solidFill>
                <a:latin typeface="Garamond" panose="02020404030301010803" pitchFamily="18" charset="0"/>
              </a:rPr>
              <a:t> (FB to Crisp, 6 April 1782)</a:t>
            </a:r>
          </a:p>
        </p:txBody>
      </p:sp>
    </p:spTree>
    <p:extLst>
      <p:ext uri="{BB962C8B-B14F-4D97-AF65-F5344CB8AC3E}">
        <p14:creationId xmlns:p14="http://schemas.microsoft.com/office/powerpoint/2010/main" val="947804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0A7471-3195-079A-E72B-F10BCC84A68D}"/>
              </a:ext>
            </a:extLst>
          </p:cNvPr>
          <p:cNvSpPr txBox="1"/>
          <p:nvPr/>
        </p:nvSpPr>
        <p:spPr>
          <a:xfrm>
            <a:off x="414668" y="1457304"/>
            <a:ext cx="11445949" cy="3477875"/>
          </a:xfrm>
          <a:prstGeom prst="rect">
            <a:avLst/>
          </a:prstGeom>
          <a:noFill/>
        </p:spPr>
        <p:txBody>
          <a:bodyPr wrap="square">
            <a:spAutoFit/>
          </a:bodyPr>
          <a:lstStyle/>
          <a:p>
            <a:pPr algn="ctr"/>
            <a:r>
              <a:rPr lang="en-US" sz="2200" b="1" dirty="0">
                <a:solidFill>
                  <a:schemeClr val="bg1"/>
                </a:solidFill>
                <a:effectLst/>
                <a:latin typeface="Garamond" panose="02020404030301010803" pitchFamily="18" charset="0"/>
                <a:ea typeface="Cambria" panose="02040503050406030204" pitchFamily="18" charset="0"/>
              </a:rPr>
              <a:t>Correspondence on </a:t>
            </a:r>
            <a:r>
              <a:rPr lang="en-US" sz="2200" b="1" i="1" dirty="0">
                <a:solidFill>
                  <a:schemeClr val="bg1"/>
                </a:solidFill>
                <a:effectLst/>
                <a:latin typeface="Garamond" panose="02020404030301010803" pitchFamily="18" charset="0"/>
                <a:ea typeface="Cambria" panose="02040503050406030204" pitchFamily="18" charset="0"/>
              </a:rPr>
              <a:t>Cecilia</a:t>
            </a:r>
            <a:r>
              <a:rPr lang="en-US" sz="2200" b="1" dirty="0">
                <a:solidFill>
                  <a:schemeClr val="bg1"/>
                </a:solidFill>
                <a:effectLst/>
                <a:latin typeface="Garamond" panose="02020404030301010803" pitchFamily="18" charset="0"/>
                <a:ea typeface="Cambria" panose="02040503050406030204" pitchFamily="18" charset="0"/>
              </a:rPr>
              <a:t> (cont.)</a:t>
            </a:r>
          </a:p>
          <a:p>
            <a:endParaRPr lang="en-US" sz="2200" dirty="0">
              <a:solidFill>
                <a:schemeClr val="bg1"/>
              </a:solidFill>
              <a:latin typeface="Garamond" panose="02020404030301010803" pitchFamily="18" charset="0"/>
              <a:ea typeface="Cambria" panose="02040503050406030204" pitchFamily="18" charset="0"/>
            </a:endParaRPr>
          </a:p>
          <a:p>
            <a:r>
              <a:rPr lang="en-US" sz="2200" dirty="0">
                <a:solidFill>
                  <a:schemeClr val="bg1"/>
                </a:solidFill>
                <a:effectLst/>
                <a:latin typeface="Garamond" panose="02020404030301010803" pitchFamily="18" charset="0"/>
                <a:ea typeface="Cambria" panose="02040503050406030204" pitchFamily="18" charset="0"/>
              </a:rPr>
              <a:t>What was the Result of these, my Meditations? </a:t>
            </a:r>
            <a:r>
              <a:rPr lang="en-US" sz="2200" dirty="0">
                <a:solidFill>
                  <a:schemeClr val="bg1"/>
                </a:solidFill>
                <a:effectLst/>
                <a:latin typeface="Garamond" panose="02020404030301010803" pitchFamily="18" charset="0"/>
                <a:ea typeface="Cambria" panose="02040503050406030204" pitchFamily="18" charset="0"/>
                <a:cs typeface="Times New Roman" panose="02020603050405020304" pitchFamily="18" charset="0"/>
              </a:rPr>
              <a:t>—</a:t>
            </a:r>
            <a:r>
              <a:rPr lang="en-US" sz="2200" dirty="0">
                <a:solidFill>
                  <a:schemeClr val="bg1"/>
                </a:solidFill>
                <a:effectLst/>
                <a:latin typeface="Garamond" panose="02020404030301010803" pitchFamily="18" charset="0"/>
                <a:ea typeface="Cambria" panose="02040503050406030204" pitchFamily="18" charset="0"/>
              </a:rPr>
              <a:t> to enter into particulars would be endless: but the Sum total amounts to this </a:t>
            </a:r>
            <a:r>
              <a:rPr lang="en-US" sz="2200" dirty="0">
                <a:solidFill>
                  <a:schemeClr val="bg1"/>
                </a:solidFill>
                <a:effectLst/>
                <a:latin typeface="Garamond" panose="02020404030301010803" pitchFamily="18" charset="0"/>
                <a:ea typeface="Cambria" panose="02040503050406030204" pitchFamily="18" charset="0"/>
                <a:cs typeface="Times New Roman" panose="02020603050405020304" pitchFamily="18" charset="0"/>
              </a:rPr>
              <a:t>—</a:t>
            </a:r>
            <a:r>
              <a:rPr lang="en-US" sz="2200" dirty="0">
                <a:solidFill>
                  <a:schemeClr val="bg1"/>
                </a:solidFill>
                <a:effectLst/>
                <a:latin typeface="Garamond" panose="02020404030301010803" pitchFamily="18" charset="0"/>
                <a:ea typeface="Cambria" panose="02040503050406030204" pitchFamily="18" charset="0"/>
              </a:rPr>
              <a:t> a full, unlimited Confirmation of my warm approbation of the Whole Work together; &amp; a positive declaration of the improvements it has </a:t>
            </a:r>
            <a:r>
              <a:rPr lang="en-US" sz="2200" dirty="0" err="1">
                <a:solidFill>
                  <a:schemeClr val="bg1"/>
                </a:solidFill>
                <a:effectLst/>
                <a:latin typeface="Garamond" panose="02020404030301010803" pitchFamily="18" charset="0"/>
                <a:ea typeface="Cambria" panose="02040503050406030204" pitchFamily="18" charset="0"/>
              </a:rPr>
              <a:t>receiv’d</a:t>
            </a:r>
            <a:r>
              <a:rPr lang="en-US" sz="2200" dirty="0">
                <a:solidFill>
                  <a:schemeClr val="bg1"/>
                </a:solidFill>
                <a:effectLst/>
                <a:latin typeface="Garamond" panose="02020404030301010803" pitchFamily="18" charset="0"/>
                <a:ea typeface="Cambria" panose="02040503050406030204" pitchFamily="18" charset="0"/>
              </a:rPr>
              <a:t>, beyond all Expectation: </a:t>
            </a:r>
            <a:r>
              <a:rPr lang="en-US" sz="2200" dirty="0">
                <a:solidFill>
                  <a:schemeClr val="bg1"/>
                </a:solidFill>
                <a:effectLst/>
                <a:latin typeface="Garamond" panose="02020404030301010803" pitchFamily="18" charset="0"/>
                <a:ea typeface="Cambria" panose="02040503050406030204" pitchFamily="18" charset="0"/>
                <a:cs typeface="Times New Roman" panose="02020603050405020304" pitchFamily="18" charset="0"/>
              </a:rPr>
              <a:t>—</a:t>
            </a:r>
            <a:r>
              <a:rPr lang="en-US" sz="2200" dirty="0">
                <a:solidFill>
                  <a:schemeClr val="bg1"/>
                </a:solidFill>
                <a:effectLst/>
                <a:latin typeface="Garamond" panose="02020404030301010803" pitchFamily="18" charset="0"/>
                <a:ea typeface="Cambria" panose="02040503050406030204" pitchFamily="18" charset="0"/>
              </a:rPr>
              <a:t> greatly, &amp; judiciously </a:t>
            </a:r>
            <a:r>
              <a:rPr lang="en-US" sz="2200" dirty="0" err="1">
                <a:solidFill>
                  <a:schemeClr val="bg1"/>
                </a:solidFill>
                <a:effectLst/>
                <a:latin typeface="Garamond" panose="02020404030301010803" pitchFamily="18" charset="0"/>
                <a:ea typeface="Cambria" panose="02040503050406030204" pitchFamily="18" charset="0"/>
              </a:rPr>
              <a:t>compress’d</a:t>
            </a:r>
            <a:r>
              <a:rPr lang="en-US" sz="2200" dirty="0">
                <a:solidFill>
                  <a:schemeClr val="bg1"/>
                </a:solidFill>
                <a:effectLst/>
                <a:latin typeface="Garamond" panose="02020404030301010803" pitchFamily="18" charset="0"/>
                <a:ea typeface="Cambria" panose="02040503050406030204" pitchFamily="18" charset="0"/>
              </a:rPr>
              <a:t>; long Conversations </a:t>
            </a:r>
            <a:r>
              <a:rPr lang="en-US" sz="2200" dirty="0" err="1">
                <a:solidFill>
                  <a:schemeClr val="bg1"/>
                </a:solidFill>
                <a:effectLst/>
                <a:latin typeface="Garamond" panose="02020404030301010803" pitchFamily="18" charset="0"/>
                <a:ea typeface="Cambria" panose="02040503050406030204" pitchFamily="18" charset="0"/>
              </a:rPr>
              <a:t>curtail’d</a:t>
            </a:r>
            <a:r>
              <a:rPr lang="en-US" sz="2200" dirty="0">
                <a:solidFill>
                  <a:schemeClr val="bg1"/>
                </a:solidFill>
                <a:effectLst/>
                <a:latin typeface="Garamond" panose="02020404030301010803" pitchFamily="18" charset="0"/>
                <a:ea typeface="Cambria" panose="02040503050406030204" pitchFamily="18" charset="0"/>
              </a:rPr>
              <a:t>: several incidents much better </a:t>
            </a:r>
            <a:r>
              <a:rPr lang="en-US" sz="2200" dirty="0" err="1">
                <a:solidFill>
                  <a:schemeClr val="bg1"/>
                </a:solidFill>
                <a:effectLst/>
                <a:latin typeface="Garamond" panose="02020404030301010803" pitchFamily="18" charset="0"/>
                <a:ea typeface="Cambria" panose="02040503050406030204" pitchFamily="18" charset="0"/>
              </a:rPr>
              <a:t>manag</a:t>
            </a:r>
            <a:r>
              <a:rPr lang="en-US" sz="2200" dirty="0" err="1">
                <a:solidFill>
                  <a:schemeClr val="bg1"/>
                </a:solidFill>
                <a:effectLst/>
                <a:latin typeface="Garamond" panose="02020404030301010803" pitchFamily="18" charset="0"/>
                <a:ea typeface="Cambria" panose="02040503050406030204" pitchFamily="18" charset="0"/>
                <a:cs typeface="Times New Roman" panose="02020603050405020304" pitchFamily="18" charset="0"/>
              </a:rPr>
              <a:t>’</a:t>
            </a:r>
            <a:r>
              <a:rPr lang="en-US" sz="2200" dirty="0" err="1">
                <a:solidFill>
                  <a:schemeClr val="bg1"/>
                </a:solidFill>
                <a:effectLst/>
                <a:latin typeface="Garamond" panose="02020404030301010803" pitchFamily="18" charset="0"/>
                <a:ea typeface="Cambria" panose="02040503050406030204" pitchFamily="18" charset="0"/>
              </a:rPr>
              <a:t>d</a:t>
            </a:r>
            <a:r>
              <a:rPr lang="en-US" sz="2200" dirty="0">
                <a:solidFill>
                  <a:schemeClr val="bg1"/>
                </a:solidFill>
                <a:effectLst/>
                <a:latin typeface="Garamond" panose="02020404030301010803" pitchFamily="18" charset="0"/>
                <a:ea typeface="Cambria" panose="02040503050406030204" pitchFamily="18" charset="0"/>
              </a:rPr>
              <a:t>; &amp; the Winding up of the bottom beyond all Compare, more happy, more judicious more satisfactory </a:t>
            </a:r>
            <a:r>
              <a:rPr lang="en-US" sz="2200" dirty="0">
                <a:solidFill>
                  <a:schemeClr val="bg1"/>
                </a:solidFill>
                <a:effectLst/>
                <a:latin typeface="Garamond" panose="02020404030301010803" pitchFamily="18" charset="0"/>
                <a:ea typeface="Cambria" panose="02040503050406030204" pitchFamily="18" charset="0"/>
                <a:cs typeface="Times New Roman" panose="02020603050405020304" pitchFamily="18" charset="0"/>
              </a:rPr>
              <a:t>—</a:t>
            </a:r>
            <a:r>
              <a:rPr lang="en-US" sz="2200" dirty="0">
                <a:solidFill>
                  <a:schemeClr val="bg1"/>
                </a:solidFill>
                <a:effectLst/>
                <a:latin typeface="Garamond" panose="02020404030301010803" pitchFamily="18" charset="0"/>
                <a:ea typeface="Cambria" panose="02040503050406030204" pitchFamily="18" charset="0"/>
              </a:rPr>
              <a:t> many particulars, which I did not quite relish, are </a:t>
            </a:r>
            <a:r>
              <a:rPr lang="en-US" sz="2200" dirty="0" err="1">
                <a:solidFill>
                  <a:schemeClr val="bg1"/>
                </a:solidFill>
                <a:effectLst/>
                <a:latin typeface="Garamond" panose="02020404030301010803" pitchFamily="18" charset="0"/>
                <a:ea typeface="Cambria" panose="02040503050406030204" pitchFamily="18" charset="0"/>
              </a:rPr>
              <a:t>soften’d</a:t>
            </a:r>
            <a:r>
              <a:rPr lang="en-US" sz="2200" dirty="0">
                <a:solidFill>
                  <a:schemeClr val="bg1"/>
                </a:solidFill>
                <a:effectLst/>
                <a:latin typeface="Garamond" panose="02020404030301010803" pitchFamily="18" charset="0"/>
                <a:ea typeface="Cambria" panose="02040503050406030204" pitchFamily="18" charset="0"/>
              </a:rPr>
              <a:t> off to a degree, that if I do not perfectly assent to, I hardly | know how to condemn (Crisp to FB, 25 July 1782).</a:t>
            </a:r>
          </a:p>
          <a:p>
            <a:endParaRPr lang="en-US" sz="2200" dirty="0">
              <a:solidFill>
                <a:schemeClr val="bg1"/>
              </a:solidFill>
              <a:latin typeface="Garamond" panose="02020404030301010803" pitchFamily="18" charset="0"/>
              <a:ea typeface="Cambria" panose="02040503050406030204" pitchFamily="18" charset="0"/>
            </a:endParaRPr>
          </a:p>
        </p:txBody>
      </p:sp>
    </p:spTree>
    <p:extLst>
      <p:ext uri="{BB962C8B-B14F-4D97-AF65-F5344CB8AC3E}">
        <p14:creationId xmlns:p14="http://schemas.microsoft.com/office/powerpoint/2010/main" val="1127141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with medium confidence">
            <a:extLst>
              <a:ext uri="{FF2B5EF4-FFF2-40B4-BE49-F238E27FC236}">
                <a16:creationId xmlns:a16="http://schemas.microsoft.com/office/drawing/2014/main" id="{887C7A50-62E9-4454-9A91-828122282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034" y="0"/>
            <a:ext cx="5568696" cy="6858000"/>
          </a:xfrm>
          <a:prstGeom prst="rect">
            <a:avLst/>
          </a:prstGeom>
        </p:spPr>
      </p:pic>
      <p:pic>
        <p:nvPicPr>
          <p:cNvPr id="5" name="Picture 4" descr="Text, letter&#10;&#10;Description automatically generated">
            <a:extLst>
              <a:ext uri="{FF2B5EF4-FFF2-40B4-BE49-F238E27FC236}">
                <a16:creationId xmlns:a16="http://schemas.microsoft.com/office/drawing/2014/main" id="{072A403F-E93E-4A4A-B035-C94665FCB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30" y="0"/>
            <a:ext cx="5558899" cy="6858000"/>
          </a:xfrm>
          <a:prstGeom prst="rect">
            <a:avLst/>
          </a:prstGeom>
        </p:spPr>
      </p:pic>
    </p:spTree>
    <p:extLst>
      <p:ext uri="{BB962C8B-B14F-4D97-AF65-F5344CB8AC3E}">
        <p14:creationId xmlns:p14="http://schemas.microsoft.com/office/powerpoint/2010/main" val="3174908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nified address">
            <a:extLst>
              <a:ext uri="{FF2B5EF4-FFF2-40B4-BE49-F238E27FC236}">
                <a16:creationId xmlns:a16="http://schemas.microsoft.com/office/drawing/2014/main" id="{072A403F-E93E-4A4A-B035-C94665FCBA5A}"/>
              </a:ext>
            </a:extLst>
          </p:cNvPr>
          <p:cNvPicPr>
            <a:picLocks noChangeAspect="1"/>
          </p:cNvPicPr>
          <p:nvPr/>
        </p:nvPicPr>
        <p:blipFill rotWithShape="1">
          <a:blip r:embed="rId2">
            <a:extLst>
              <a:ext uri="{28A0092B-C50C-407E-A947-70E740481C1C}">
                <a14:useLocalDpi xmlns:a14="http://schemas.microsoft.com/office/drawing/2010/main" val="0"/>
              </a:ext>
            </a:extLst>
          </a:blip>
          <a:srcRect l="37504" t="28139" r="25505" b="34031"/>
          <a:stretch/>
        </p:blipFill>
        <p:spPr>
          <a:xfrm rot="16200000">
            <a:off x="542421" y="-542420"/>
            <a:ext cx="4146378" cy="5231219"/>
          </a:xfrm>
          <a:prstGeom prst="rect">
            <a:avLst/>
          </a:prstGeom>
        </p:spPr>
      </p:pic>
      <p:pic>
        <p:nvPicPr>
          <p:cNvPr id="3" name="Picture 2" descr="Rotated letter from Crisp">
            <a:extLst>
              <a:ext uri="{FF2B5EF4-FFF2-40B4-BE49-F238E27FC236}">
                <a16:creationId xmlns:a16="http://schemas.microsoft.com/office/drawing/2014/main" id="{887C7A50-62E9-4454-9A91-828122282494}"/>
              </a:ext>
            </a:extLst>
          </p:cNvPr>
          <p:cNvPicPr>
            <a:picLocks noChangeAspect="1"/>
          </p:cNvPicPr>
          <p:nvPr/>
        </p:nvPicPr>
        <p:blipFill rotWithShape="1">
          <a:blip r:embed="rId3">
            <a:extLst>
              <a:ext uri="{28A0092B-C50C-407E-A947-70E740481C1C}">
                <a14:useLocalDpi xmlns:a14="http://schemas.microsoft.com/office/drawing/2010/main" val="0"/>
              </a:ext>
            </a:extLst>
          </a:blip>
          <a:srcRect r="21872"/>
          <a:stretch/>
        </p:blipFill>
        <p:spPr>
          <a:xfrm rot="5400000">
            <a:off x="4383557" y="-950444"/>
            <a:ext cx="6061760" cy="9555127"/>
          </a:xfrm>
          <a:prstGeom prst="rect">
            <a:avLst/>
          </a:prstGeom>
        </p:spPr>
      </p:pic>
    </p:spTree>
    <p:extLst>
      <p:ext uri="{BB962C8B-B14F-4D97-AF65-F5344CB8AC3E}">
        <p14:creationId xmlns:p14="http://schemas.microsoft.com/office/powerpoint/2010/main" val="320318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814085-603B-CE34-4CD0-A1DD46F9478A}"/>
              </a:ext>
            </a:extLst>
          </p:cNvPr>
          <p:cNvSpPr txBox="1"/>
          <p:nvPr/>
        </p:nvSpPr>
        <p:spPr>
          <a:xfrm>
            <a:off x="1547038" y="602765"/>
            <a:ext cx="9542720" cy="5509200"/>
          </a:xfrm>
          <a:prstGeom prst="rect">
            <a:avLst/>
          </a:prstGeom>
          <a:noFill/>
        </p:spPr>
        <p:txBody>
          <a:bodyPr wrap="square">
            <a:spAutoFit/>
          </a:bodyPr>
          <a:lstStyle/>
          <a:p>
            <a:r>
              <a:rPr lang="en-US" sz="2200" dirty="0">
                <a:solidFill>
                  <a:schemeClr val="bg1"/>
                </a:solidFill>
                <a:latin typeface="Garamond" panose="02020404030301010803" pitchFamily="18" charset="0"/>
                <a:ea typeface="Cambria" panose="02040503050406030204" pitchFamily="18" charset="0"/>
              </a:rPr>
              <a:t>Our </a:t>
            </a:r>
            <a:r>
              <a:rPr lang="en-US" sz="2200" dirty="0" err="1">
                <a:solidFill>
                  <a:schemeClr val="bg1"/>
                </a:solidFill>
                <a:latin typeface="Garamond" panose="02020404030301010803" pitchFamily="18" charset="0"/>
                <a:ea typeface="Cambria" panose="02040503050406030204" pitchFamily="18" charset="0"/>
              </a:rPr>
              <a:t>Fannikin</a:t>
            </a:r>
            <a:endParaRPr lang="en-US" sz="2200" dirty="0">
              <a:solidFill>
                <a:schemeClr val="bg1"/>
              </a:solidFill>
              <a:latin typeface="Garamond" panose="02020404030301010803" pitchFamily="18" charset="0"/>
              <a:ea typeface="Cambria" panose="02040503050406030204" pitchFamily="18" charset="0"/>
            </a:endParaRPr>
          </a:p>
          <a:p>
            <a:r>
              <a:rPr lang="en-US" sz="2200" dirty="0">
                <a:solidFill>
                  <a:schemeClr val="bg1"/>
                </a:solidFill>
                <a:latin typeface="Garamond" panose="02020404030301010803" pitchFamily="18" charset="0"/>
                <a:ea typeface="Cambria" panose="02040503050406030204" pitchFamily="18" charset="0"/>
              </a:rPr>
              <a:t>	Have You Courage enough to venture through unpretty Roads, &amp; Shut yourself up with unpretty people; quit the seducing </a:t>
            </a:r>
            <a:r>
              <a:rPr lang="en-US" sz="2200" dirty="0" err="1">
                <a:solidFill>
                  <a:schemeClr val="bg1"/>
                </a:solidFill>
                <a:latin typeface="Garamond" panose="02020404030301010803" pitchFamily="18" charset="0"/>
                <a:ea typeface="Cambria" panose="02040503050406030204" pitchFamily="18" charset="0"/>
              </a:rPr>
              <a:t>agremens</a:t>
            </a:r>
            <a:r>
              <a:rPr lang="en-US" sz="2200" dirty="0">
                <a:solidFill>
                  <a:schemeClr val="bg1"/>
                </a:solidFill>
                <a:latin typeface="Garamond" panose="02020404030301010803" pitchFamily="18" charset="0"/>
                <a:ea typeface="Cambria" panose="02040503050406030204" pitchFamily="18" charset="0"/>
              </a:rPr>
              <a:t>  of the present Season in the great Town, &amp; above all, your still more seducing Tays?  – &amp; all this, for the sake of minding your business, &amp; sticking to your Task? – if you have, come away – &amp; the sooner the better – I was in hopes there was an Esher morning Stage, but on Enquiry find, the time is altered for the Winter Season{.}  Epson however is early enough to allow sufficient Light to </a:t>
            </a:r>
            <a:r>
              <a:rPr lang="en-US" sz="2200" dirty="0" err="1">
                <a:solidFill>
                  <a:schemeClr val="bg1"/>
                </a:solidFill>
                <a:latin typeface="Garamond" panose="02020404030301010803" pitchFamily="18" charset="0"/>
                <a:ea typeface="Cambria" panose="02040503050406030204" pitchFamily="18" charset="0"/>
              </a:rPr>
              <a:t>Chesington</a:t>
            </a:r>
            <a:r>
              <a:rPr lang="en-US" sz="2200" dirty="0">
                <a:solidFill>
                  <a:schemeClr val="bg1"/>
                </a:solidFill>
                <a:latin typeface="Garamond" panose="02020404030301010803" pitchFamily="18" charset="0"/>
                <a:ea typeface="Cambria" panose="02040503050406030204" pitchFamily="18" charset="0"/>
              </a:rPr>
              <a:t> {–} send me word about this: &amp; if you have </a:t>
            </a:r>
            <a:r>
              <a:rPr lang="en-US" sz="2200" dirty="0" err="1">
                <a:solidFill>
                  <a:schemeClr val="bg1"/>
                </a:solidFill>
                <a:latin typeface="Garamond" panose="02020404030301010803" pitchFamily="18" charset="0"/>
                <a:ea typeface="Cambria" panose="02040503050406030204" pitchFamily="18" charset="0"/>
              </a:rPr>
              <a:t>obtain’d</a:t>
            </a:r>
            <a:r>
              <a:rPr lang="en-US" sz="2200" dirty="0">
                <a:solidFill>
                  <a:schemeClr val="bg1"/>
                </a:solidFill>
                <a:latin typeface="Garamond" panose="02020404030301010803" pitchFamily="18" charset="0"/>
                <a:ea typeface="Cambria" panose="02040503050406030204" pitchFamily="18" charset="0"/>
              </a:rPr>
              <a:t> any Information or Directions to apply </a:t>
            </a:r>
            <a:r>
              <a:rPr lang="en-US" sz="2200" dirty="0" err="1">
                <a:solidFill>
                  <a:schemeClr val="bg1"/>
                </a:solidFill>
                <a:latin typeface="Garamond" panose="02020404030301010803" pitchFamily="18" charset="0"/>
                <a:ea typeface="Cambria" panose="02040503050406030204" pitchFamily="18" charset="0"/>
              </a:rPr>
              <a:t>Eleetss’eily</a:t>
            </a:r>
            <a:r>
              <a:rPr lang="en-US" sz="2200" dirty="0">
                <a:solidFill>
                  <a:schemeClr val="bg1"/>
                </a:solidFill>
                <a:latin typeface="Garamond" panose="02020404030301010803" pitchFamily="18" charset="0"/>
                <a:ea typeface="Cambria" panose="02040503050406030204" pitchFamily="18" charset="0"/>
              </a:rPr>
              <a:t>,  give them to me; for poor Gast wants them much –</a:t>
            </a:r>
          </a:p>
          <a:p>
            <a:r>
              <a:rPr lang="en-US" sz="2200" dirty="0">
                <a:solidFill>
                  <a:schemeClr val="bg1"/>
                </a:solidFill>
                <a:latin typeface="Garamond" panose="02020404030301010803" pitchFamily="18" charset="0"/>
                <a:ea typeface="Cambria" panose="02040503050406030204" pitchFamily="18" charset="0"/>
              </a:rPr>
              <a:t>	</a:t>
            </a:r>
            <a:r>
              <a:rPr lang="en-US" sz="2200" dirty="0" err="1">
                <a:solidFill>
                  <a:schemeClr val="bg1"/>
                </a:solidFill>
                <a:latin typeface="Garamond" panose="02020404030301010803" pitchFamily="18" charset="0"/>
                <a:ea typeface="Cambria" panose="02040503050406030204" pitchFamily="18" charset="0"/>
              </a:rPr>
              <a:t>Yr</a:t>
            </a:r>
            <a:r>
              <a:rPr lang="en-US" sz="2200" dirty="0">
                <a:solidFill>
                  <a:schemeClr val="bg1"/>
                </a:solidFill>
                <a:latin typeface="Garamond" panose="02020404030301010803" pitchFamily="18" charset="0"/>
                <a:ea typeface="Cambria" panose="02040503050406030204" pitchFamily="18" charset="0"/>
              </a:rPr>
              <a:t> loving Daddy</a:t>
            </a:r>
          </a:p>
          <a:p>
            <a:r>
              <a:rPr lang="en-US" sz="2200" dirty="0">
                <a:solidFill>
                  <a:schemeClr val="bg1"/>
                </a:solidFill>
                <a:latin typeface="Garamond" panose="02020404030301010803" pitchFamily="18" charset="0"/>
                <a:ea typeface="Cambria" panose="02040503050406030204" pitchFamily="18" charset="0"/>
              </a:rPr>
              <a:t>			S.C.</a:t>
            </a:r>
          </a:p>
          <a:p>
            <a:r>
              <a:rPr lang="en-US" sz="2200" dirty="0" err="1">
                <a:solidFill>
                  <a:schemeClr val="bg1"/>
                </a:solidFill>
                <a:latin typeface="Garamond" panose="02020404030301010803" pitchFamily="18" charset="0"/>
                <a:ea typeface="Cambria" panose="02040503050406030204" pitchFamily="18" charset="0"/>
              </a:rPr>
              <a:t>Chesington</a:t>
            </a:r>
            <a:endParaRPr lang="en-US" sz="2200" dirty="0">
              <a:solidFill>
                <a:schemeClr val="bg1"/>
              </a:solidFill>
              <a:latin typeface="Garamond" panose="02020404030301010803" pitchFamily="18" charset="0"/>
              <a:ea typeface="Cambria" panose="02040503050406030204" pitchFamily="18" charset="0"/>
            </a:endParaRPr>
          </a:p>
          <a:p>
            <a:r>
              <a:rPr lang="en-US" sz="2200" dirty="0">
                <a:solidFill>
                  <a:schemeClr val="bg1"/>
                </a:solidFill>
                <a:latin typeface="Garamond" panose="02020404030301010803" pitchFamily="18" charset="0"/>
                <a:ea typeface="Cambria" panose="02040503050406030204" pitchFamily="18" charset="0"/>
              </a:rPr>
              <a:t>Feb. 20. 1782.</a:t>
            </a:r>
          </a:p>
          <a:p>
            <a:endParaRPr lang="en-US" sz="2200" dirty="0">
              <a:solidFill>
                <a:schemeClr val="bg1"/>
              </a:solidFill>
              <a:latin typeface="Garamond" panose="02020404030301010803" pitchFamily="18" charset="0"/>
              <a:ea typeface="Cambria" panose="02040503050406030204" pitchFamily="18" charset="0"/>
            </a:endParaRPr>
          </a:p>
          <a:p>
            <a:r>
              <a:rPr lang="en-US" sz="2200" dirty="0" err="1">
                <a:solidFill>
                  <a:schemeClr val="bg1"/>
                </a:solidFill>
                <a:latin typeface="Garamond" panose="02020404030301010803" pitchFamily="18" charset="0"/>
                <a:ea typeface="Cambria" panose="02040503050406030204" pitchFamily="18" charset="0"/>
              </a:rPr>
              <a:t>D’ye</a:t>
            </a:r>
            <a:r>
              <a:rPr lang="en-US" sz="2200" dirty="0">
                <a:solidFill>
                  <a:schemeClr val="bg1"/>
                </a:solidFill>
                <a:latin typeface="Garamond" panose="02020404030301010803" pitchFamily="18" charset="0"/>
                <a:ea typeface="Cambria" panose="02040503050406030204" pitchFamily="18" charset="0"/>
              </a:rPr>
              <a:t> hear any thing about Piano &amp; Pohlman?</a:t>
            </a:r>
            <a:endParaRPr lang="en-US" sz="2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663289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1251</TotalTime>
  <Words>3946</Words>
  <Application>Microsoft Office PowerPoint</Application>
  <PresentationFormat>Widescreen</PresentationFormat>
  <Paragraphs>165</Paragraphs>
  <Slides>49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Havens, Hilary</dc:creator>
  <cp:lastModifiedBy>Havens, Hilary</cp:lastModifiedBy>
  <cp:revision>5</cp:revision>
  <dcterms:created xsi:type="dcterms:W3CDTF">2021-12-13T19:46:40Z</dcterms:created>
  <dcterms:modified xsi:type="dcterms:W3CDTF">2024-05-27T10:55:40Z</dcterms:modified>
</cp:coreProperties>
</file>